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4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417" r:id="rId2"/>
    <p:sldId id="420" r:id="rId3"/>
    <p:sldId id="493" r:id="rId4"/>
    <p:sldId id="4792" r:id="rId5"/>
    <p:sldId id="4793" r:id="rId6"/>
    <p:sldId id="4794" r:id="rId7"/>
    <p:sldId id="4796" r:id="rId8"/>
    <p:sldId id="4797" r:id="rId9"/>
    <p:sldId id="4798" r:id="rId10"/>
    <p:sldId id="4799" r:id="rId11"/>
    <p:sldId id="4800" r:id="rId12"/>
    <p:sldId id="4801" r:id="rId13"/>
    <p:sldId id="4802" r:id="rId14"/>
    <p:sldId id="4803" r:id="rId15"/>
    <p:sldId id="4804" r:id="rId16"/>
    <p:sldId id="4805" r:id="rId17"/>
    <p:sldId id="4806" r:id="rId18"/>
    <p:sldId id="4807" r:id="rId19"/>
    <p:sldId id="4808" r:id="rId20"/>
    <p:sldId id="4809" r:id="rId21"/>
    <p:sldId id="4810" r:id="rId22"/>
    <p:sldId id="4811" r:id="rId23"/>
    <p:sldId id="4812" r:id="rId24"/>
    <p:sldId id="4813" r:id="rId25"/>
    <p:sldId id="4814" r:id="rId26"/>
    <p:sldId id="4815" r:id="rId27"/>
    <p:sldId id="4816" r:id="rId28"/>
    <p:sldId id="4817" r:id="rId29"/>
    <p:sldId id="4818" r:id="rId30"/>
    <p:sldId id="4819" r:id="rId31"/>
    <p:sldId id="4820" r:id="rId32"/>
    <p:sldId id="4821" r:id="rId33"/>
    <p:sldId id="4822" r:id="rId34"/>
    <p:sldId id="4823" r:id="rId35"/>
    <p:sldId id="4824" r:id="rId36"/>
    <p:sldId id="4825" r:id="rId37"/>
    <p:sldId id="4826" r:id="rId38"/>
    <p:sldId id="4827" r:id="rId39"/>
    <p:sldId id="4828" r:id="rId40"/>
    <p:sldId id="4829" r:id="rId41"/>
    <p:sldId id="4831" r:id="rId42"/>
    <p:sldId id="4830" r:id="rId43"/>
    <p:sldId id="4833" r:id="rId44"/>
    <p:sldId id="4834" r:id="rId45"/>
    <p:sldId id="4835" r:id="rId46"/>
    <p:sldId id="4836" r:id="rId47"/>
    <p:sldId id="4837" r:id="rId48"/>
    <p:sldId id="4838" r:id="rId49"/>
    <p:sldId id="4840" r:id="rId50"/>
    <p:sldId id="4839" r:id="rId51"/>
    <p:sldId id="4841" r:id="rId52"/>
    <p:sldId id="4842" r:id="rId53"/>
    <p:sldId id="4843" r:id="rId54"/>
    <p:sldId id="4844" r:id="rId55"/>
    <p:sldId id="4845" r:id="rId56"/>
    <p:sldId id="4846" r:id="rId57"/>
    <p:sldId id="4847" r:id="rId58"/>
    <p:sldId id="4848" r:id="rId59"/>
    <p:sldId id="4849" r:id="rId60"/>
    <p:sldId id="4850" r:id="rId61"/>
    <p:sldId id="4851" r:id="rId62"/>
    <p:sldId id="4852" r:id="rId63"/>
    <p:sldId id="4853" r:id="rId64"/>
    <p:sldId id="4854" r:id="rId65"/>
    <p:sldId id="4855" r:id="rId66"/>
    <p:sldId id="4856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0B3774"/>
    <a:srgbClr val="4E753B"/>
    <a:srgbClr val="BD934E"/>
    <a:srgbClr val="2E4523"/>
    <a:srgbClr val="DCDCDC"/>
    <a:srgbClr val="06275E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77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39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65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384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2023/3/26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4.xml"/><Relationship Id="rId7" Type="http://schemas.openxmlformats.org/officeDocument/2006/relationships/image" Target="../media/image11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5" Type="http://schemas.openxmlformats.org/officeDocument/2006/relationships/image" Target="../media/image14.em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5" Type="http://schemas.openxmlformats.org/officeDocument/2006/relationships/image" Target="../media/image16.emf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5" Type="http://schemas.openxmlformats.org/officeDocument/2006/relationships/image" Target="../media/image17.emf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5" Type="http://schemas.openxmlformats.org/officeDocument/2006/relationships/image" Target="../media/image18.emf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02.xml"/><Relationship Id="rId7" Type="http://schemas.openxmlformats.org/officeDocument/2006/relationships/image" Target="../media/image11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6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7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8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9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1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3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4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5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6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7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8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9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22.xml"/><Relationship Id="rId7" Type="http://schemas.openxmlformats.org/officeDocument/2006/relationships/image" Target="../media/image11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3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4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5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6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7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8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5" Type="http://schemas.openxmlformats.org/officeDocument/2006/relationships/image" Target="../media/image13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：中央处理器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40894" y="1058391"/>
            <a:ext cx="10104926" cy="1375463"/>
            <a:chOff x="1886444" y="1740069"/>
            <a:chExt cx="2432856" cy="60161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444" y="1740069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数据通路与时钟周期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474E0205-84B1-DC1D-A646-2C9F1DD44F3F}"/>
              </a:ext>
            </a:extLst>
          </p:cNvPr>
          <p:cNvGrpSpPr/>
          <p:nvPr/>
        </p:nvGrpSpPr>
        <p:grpSpPr>
          <a:xfrm>
            <a:off x="3957213" y="3881528"/>
            <a:ext cx="4849015" cy="2135481"/>
            <a:chOff x="4323190" y="4170973"/>
            <a:chExt cx="5114196" cy="2252265"/>
          </a:xfrm>
        </p:grpSpPr>
        <p:sp>
          <p:nvSpPr>
            <p:cNvPr id="466" name="矩形 465">
              <a:extLst>
                <a:ext uri="{FF2B5EF4-FFF2-40B4-BE49-F238E27FC236}">
                  <a16:creationId xmlns:a16="http://schemas.microsoft.com/office/drawing/2014/main" id="{68603FB5-6C86-23AF-1CFB-C78DAA699BB7}"/>
                </a:ext>
              </a:extLst>
            </p:cNvPr>
            <p:cNvSpPr/>
            <p:nvPr/>
          </p:nvSpPr>
          <p:spPr>
            <a:xfrm>
              <a:off x="4323190" y="4170973"/>
              <a:ext cx="5114196" cy="2252265"/>
            </a:xfrm>
            <a:prstGeom prst="rect">
              <a:avLst/>
            </a:prstGeom>
            <a:solidFill>
              <a:srgbClr val="FFFFCC">
                <a:alpha val="66000"/>
              </a:srgbClr>
            </a:solidFill>
            <a:ln w="285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7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7" name="文本框 466">
              <a:extLst>
                <a:ext uri="{FF2B5EF4-FFF2-40B4-BE49-F238E27FC236}">
                  <a16:creationId xmlns:a16="http://schemas.microsoft.com/office/drawing/2014/main" id="{731C907B-3D43-B5DA-6116-FB0F0E244CA4}"/>
                </a:ext>
              </a:extLst>
            </p:cNvPr>
            <p:cNvSpPr txBox="1"/>
            <p:nvPr/>
          </p:nvSpPr>
          <p:spPr>
            <a:xfrm>
              <a:off x="7864869" y="5953159"/>
              <a:ext cx="1479153" cy="40508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组合逻辑</a:t>
              </a:r>
              <a:endParaRPr kumimoji="0" lang="en-US" altLang="zh-CN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68" name="TextBox 24">
            <a:extLst>
              <a:ext uri="{FF2B5EF4-FFF2-40B4-BE49-F238E27FC236}">
                <a16:creationId xmlns:a16="http://schemas.microsoft.com/office/drawing/2014/main" id="{2CD15E63-4E3C-B52C-B99A-9FABC2089F11}"/>
              </a:ext>
            </a:extLst>
          </p:cNvPr>
          <p:cNvSpPr txBox="1"/>
          <p:nvPr/>
        </p:nvSpPr>
        <p:spPr>
          <a:xfrm>
            <a:off x="2351067" y="6308504"/>
            <a:ext cx="8241387" cy="561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6860" marR="0" lvl="1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kumimoji="0" lang="zh-CN" altLang="en-US" sz="2275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最小时钟周期</a:t>
            </a:r>
            <a:r>
              <a:rPr kumimoji="0" lang="zh-CN" altLang="en-US" sz="227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 </a:t>
            </a:r>
            <a:r>
              <a:rPr kumimoji="0" lang="en-US" altLang="zh-CN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&gt; </a:t>
            </a:r>
            <a:r>
              <a:rPr kumimoji="0" lang="en-US" altLang="zh-CN" sz="22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Clk_to_Q</a:t>
            </a:r>
            <a:r>
              <a:rPr kumimoji="0" lang="en-US" altLang="zh-CN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 + </a:t>
            </a:r>
            <a:r>
              <a:rPr kumimoji="0" lang="zh-CN" altLang="en-US" sz="2275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关键路径时延 </a:t>
            </a:r>
            <a:r>
              <a:rPr kumimoji="0" lang="en-US" altLang="zh-CN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+ Setup Time</a:t>
            </a:r>
          </a:p>
        </p:txBody>
      </p: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B7C5D480-6023-FAF6-E22F-C333132BB083}"/>
              </a:ext>
            </a:extLst>
          </p:cNvPr>
          <p:cNvGrpSpPr/>
          <p:nvPr/>
        </p:nvGrpSpPr>
        <p:grpSpPr>
          <a:xfrm>
            <a:off x="2190735" y="6014721"/>
            <a:ext cx="898990" cy="439080"/>
            <a:chOff x="1735924" y="3154126"/>
            <a:chExt cx="416058" cy="491971"/>
          </a:xfrm>
        </p:grpSpPr>
        <p:sp>
          <p:nvSpPr>
            <p:cNvPr id="470" name="文本框 469">
              <a:extLst>
                <a:ext uri="{FF2B5EF4-FFF2-40B4-BE49-F238E27FC236}">
                  <a16:creationId xmlns:a16="http://schemas.microsoft.com/office/drawing/2014/main" id="{18D6C4DD-0EF0-E6A2-180C-051FFFC1C6D5}"/>
                </a:ext>
              </a:extLst>
            </p:cNvPr>
            <p:cNvSpPr txBox="1"/>
            <p:nvPr/>
          </p:nvSpPr>
          <p:spPr>
            <a:xfrm>
              <a:off x="1735924" y="3248296"/>
              <a:ext cx="273902" cy="39780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</a:p>
          </p:txBody>
        </p:sp>
        <p:cxnSp>
          <p:nvCxnSpPr>
            <p:cNvPr id="471" name="直接连接符 9">
              <a:extLst>
                <a:ext uri="{FF2B5EF4-FFF2-40B4-BE49-F238E27FC236}">
                  <a16:creationId xmlns:a16="http://schemas.microsoft.com/office/drawing/2014/main" id="{A443F9C4-86DB-90EB-2DE5-18A1D518A963}"/>
                </a:ext>
              </a:extLst>
            </p:cNvPr>
            <p:cNvCxnSpPr/>
            <p:nvPr/>
          </p:nvCxnSpPr>
          <p:spPr>
            <a:xfrm>
              <a:off x="2151982" y="3154126"/>
              <a:ext cx="0" cy="288852"/>
            </a:xfrm>
            <a:prstGeom prst="line">
              <a:avLst/>
            </a:prstGeom>
            <a:noFill/>
            <a:ln w="254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</p:grpSp>
      <p:sp>
        <p:nvSpPr>
          <p:cNvPr id="472" name="矩形 471">
            <a:extLst>
              <a:ext uri="{FF2B5EF4-FFF2-40B4-BE49-F238E27FC236}">
                <a16:creationId xmlns:a16="http://schemas.microsoft.com/office/drawing/2014/main" id="{2CE89327-A539-12D4-F65B-C1BA512B73F7}"/>
              </a:ext>
            </a:extLst>
          </p:cNvPr>
          <p:cNvSpPr/>
          <p:nvPr/>
        </p:nvSpPr>
        <p:spPr>
          <a:xfrm>
            <a:off x="2882841" y="3881528"/>
            <a:ext cx="455345" cy="2135481"/>
          </a:xfrm>
          <a:prstGeom prst="rect">
            <a:avLst/>
          </a:prstGeom>
          <a:solidFill>
            <a:srgbClr val="9CDCF8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72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3" name="等腰三角形 11">
            <a:extLst>
              <a:ext uri="{FF2B5EF4-FFF2-40B4-BE49-F238E27FC236}">
                <a16:creationId xmlns:a16="http://schemas.microsoft.com/office/drawing/2014/main" id="{E3079C6D-EB2C-F952-5092-659D9144D9E7}"/>
              </a:ext>
            </a:extLst>
          </p:cNvPr>
          <p:cNvSpPr/>
          <p:nvPr/>
        </p:nvSpPr>
        <p:spPr>
          <a:xfrm>
            <a:off x="2882838" y="5884328"/>
            <a:ext cx="455347" cy="132681"/>
          </a:xfrm>
          <a:prstGeom prst="triangle">
            <a:avLst/>
          </a:prstGeom>
          <a:solidFill>
            <a:srgbClr val="9CDCF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72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4" name="文本框 473">
            <a:extLst>
              <a:ext uri="{FF2B5EF4-FFF2-40B4-BE49-F238E27FC236}">
                <a16:creationId xmlns:a16="http://schemas.microsoft.com/office/drawing/2014/main" id="{46AE35A6-0599-99D1-DF5F-10670CFDABE2}"/>
              </a:ext>
            </a:extLst>
          </p:cNvPr>
          <p:cNvSpPr txBox="1"/>
          <p:nvPr/>
        </p:nvSpPr>
        <p:spPr>
          <a:xfrm>
            <a:off x="2878392" y="4537457"/>
            <a:ext cx="476412" cy="823302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</a:t>
            </a:r>
            <a:endParaRPr kumimoji="0" lang="en-US" altLang="zh-CN" sz="1896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F7B726DF-AA42-66A5-A818-CC4992063061}"/>
              </a:ext>
            </a:extLst>
          </p:cNvPr>
          <p:cNvGrpSpPr/>
          <p:nvPr/>
        </p:nvGrpSpPr>
        <p:grpSpPr>
          <a:xfrm>
            <a:off x="3957212" y="4122448"/>
            <a:ext cx="4849016" cy="1598243"/>
            <a:chOff x="6423364" y="-197514"/>
            <a:chExt cx="5321656" cy="1754026"/>
          </a:xfrm>
        </p:grpSpPr>
        <p:grpSp>
          <p:nvGrpSpPr>
            <p:cNvPr id="476" name="Group 70">
              <a:extLst>
                <a:ext uri="{FF2B5EF4-FFF2-40B4-BE49-F238E27FC236}">
                  <a16:creationId xmlns:a16="http://schemas.microsoft.com/office/drawing/2014/main" id="{F49B0428-9DFC-A314-D823-4586D736EFE0}"/>
                </a:ext>
              </a:extLst>
            </p:cNvPr>
            <p:cNvGrpSpPr/>
            <p:nvPr/>
          </p:nvGrpSpPr>
          <p:grpSpPr>
            <a:xfrm>
              <a:off x="6423365" y="338076"/>
              <a:ext cx="907090" cy="471605"/>
              <a:chOff x="3279279" y="4177246"/>
              <a:chExt cx="1425469" cy="741118"/>
            </a:xfrm>
          </p:grpSpPr>
          <p:cxnSp>
            <p:nvCxnSpPr>
              <p:cNvPr id="508" name="Straight Connector 22">
                <a:extLst>
                  <a:ext uri="{FF2B5EF4-FFF2-40B4-BE49-F238E27FC236}">
                    <a16:creationId xmlns:a16="http://schemas.microsoft.com/office/drawing/2014/main" id="{7AA96BC0-93AE-F54F-0F50-35F1D6CC724A}"/>
                  </a:ext>
                </a:extLst>
              </p:cNvPr>
              <p:cNvCxnSpPr/>
              <p:nvPr/>
            </p:nvCxnSpPr>
            <p:spPr>
              <a:xfrm flipV="1">
                <a:off x="3279279" y="4734370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24">
                <a:extLst>
                  <a:ext uri="{FF2B5EF4-FFF2-40B4-BE49-F238E27FC236}">
                    <a16:creationId xmlns:a16="http://schemas.microsoft.com/office/drawing/2014/main" id="{D2BB97C5-BACC-AF93-C853-9A46FD06463D}"/>
                  </a:ext>
                </a:extLst>
              </p:cNvPr>
              <p:cNvCxnSpPr/>
              <p:nvPr/>
            </p:nvCxnSpPr>
            <p:spPr>
              <a:xfrm flipV="1">
                <a:off x="3279279" y="4371022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0" name="Oval 65">
                <a:extLst>
                  <a:ext uri="{FF2B5EF4-FFF2-40B4-BE49-F238E27FC236}">
                    <a16:creationId xmlns:a16="http://schemas.microsoft.com/office/drawing/2014/main" id="{41692842-02B3-1D49-A36D-44D22A83E05C}"/>
                  </a:ext>
                </a:extLst>
              </p:cNvPr>
              <p:cNvSpPr/>
              <p:nvPr/>
            </p:nvSpPr>
            <p:spPr>
              <a:xfrm>
                <a:off x="4584720" y="4496209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11" name="Delay 67">
                <a:extLst>
                  <a:ext uri="{FF2B5EF4-FFF2-40B4-BE49-F238E27FC236}">
                    <a16:creationId xmlns:a16="http://schemas.microsoft.com/office/drawing/2014/main" id="{8797E030-EC8D-D518-1040-95F78356D8B6}"/>
                  </a:ext>
                </a:extLst>
              </p:cNvPr>
              <p:cNvSpPr/>
              <p:nvPr/>
            </p:nvSpPr>
            <p:spPr>
              <a:xfrm>
                <a:off x="3694386" y="4177246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477" name="Straight Connector 97">
              <a:extLst>
                <a:ext uri="{FF2B5EF4-FFF2-40B4-BE49-F238E27FC236}">
                  <a16:creationId xmlns:a16="http://schemas.microsoft.com/office/drawing/2014/main" id="{A0FEA70A-5CF7-A9C4-F4EF-33877D29478E}"/>
                </a:ext>
              </a:extLst>
            </p:cNvPr>
            <p:cNvCxnSpPr/>
            <p:nvPr/>
          </p:nvCxnSpPr>
          <p:spPr>
            <a:xfrm flipV="1">
              <a:off x="7336866" y="569679"/>
              <a:ext cx="434834" cy="55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98">
              <a:extLst>
                <a:ext uri="{FF2B5EF4-FFF2-40B4-BE49-F238E27FC236}">
                  <a16:creationId xmlns:a16="http://schemas.microsoft.com/office/drawing/2014/main" id="{54C3291C-9A90-797B-D3D7-646D4C392352}"/>
                </a:ext>
              </a:extLst>
            </p:cNvPr>
            <p:cNvCxnSpPr>
              <a:stCxn id="479" idx="6"/>
            </p:cNvCxnSpPr>
            <p:nvPr/>
          </p:nvCxnSpPr>
          <p:spPr>
            <a:xfrm>
              <a:off x="8098815" y="570330"/>
              <a:ext cx="338387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Oval 99">
              <a:extLst>
                <a:ext uri="{FF2B5EF4-FFF2-40B4-BE49-F238E27FC236}">
                  <a16:creationId xmlns:a16="http://schemas.microsoft.com/office/drawing/2014/main" id="{F15DA9A6-E08C-1F23-40EB-53E0E365DC68}"/>
                </a:ext>
              </a:extLst>
            </p:cNvPr>
            <p:cNvSpPr/>
            <p:nvPr/>
          </p:nvSpPr>
          <p:spPr>
            <a:xfrm>
              <a:off x="8022436" y="532965"/>
              <a:ext cx="76379" cy="747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0" name="Triangle 100">
              <a:extLst>
                <a:ext uri="{FF2B5EF4-FFF2-40B4-BE49-F238E27FC236}">
                  <a16:creationId xmlns:a16="http://schemas.microsoft.com/office/drawing/2014/main" id="{80E321A2-D02A-571E-00CC-6D9135D787EA}"/>
                </a:ext>
              </a:extLst>
            </p:cNvPr>
            <p:cNvSpPr/>
            <p:nvPr/>
          </p:nvSpPr>
          <p:spPr>
            <a:xfrm rot="5400000">
              <a:off x="7759042" y="447818"/>
              <a:ext cx="276500" cy="238362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481" name="Straight Connector 66">
              <a:extLst>
                <a:ext uri="{FF2B5EF4-FFF2-40B4-BE49-F238E27FC236}">
                  <a16:creationId xmlns:a16="http://schemas.microsoft.com/office/drawing/2014/main" id="{EBE8AA54-5740-B1BF-2D9D-B41A1A3F0F00}"/>
                </a:ext>
              </a:extLst>
            </p:cNvPr>
            <p:cNvCxnSpPr/>
            <p:nvPr/>
          </p:nvCxnSpPr>
          <p:spPr>
            <a:xfrm flipV="1">
              <a:off x="9583351" y="1215887"/>
              <a:ext cx="16794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2" name="Stored Data 71">
              <a:extLst>
                <a:ext uri="{FF2B5EF4-FFF2-40B4-BE49-F238E27FC236}">
                  <a16:creationId xmlns:a16="http://schemas.microsoft.com/office/drawing/2014/main" id="{6F0FB7B9-DA1B-3EAF-B118-8CEE22A42986}"/>
                </a:ext>
              </a:extLst>
            </p:cNvPr>
            <p:cNvSpPr/>
            <p:nvPr/>
          </p:nvSpPr>
          <p:spPr>
            <a:xfrm rot="10800000">
              <a:off x="8938834" y="983625"/>
              <a:ext cx="642497" cy="46044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3" name="Stored Data 71">
              <a:extLst>
                <a:ext uri="{FF2B5EF4-FFF2-40B4-BE49-F238E27FC236}">
                  <a16:creationId xmlns:a16="http://schemas.microsoft.com/office/drawing/2014/main" id="{CE06E05C-548F-881E-E7A2-7674FB87E140}"/>
                </a:ext>
              </a:extLst>
            </p:cNvPr>
            <p:cNvSpPr/>
            <p:nvPr/>
          </p:nvSpPr>
          <p:spPr>
            <a:xfrm rot="10800000">
              <a:off x="8934214" y="983612"/>
              <a:ext cx="68426" cy="46045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4" name="Stored Data 71">
              <a:extLst>
                <a:ext uri="{FF2B5EF4-FFF2-40B4-BE49-F238E27FC236}">
                  <a16:creationId xmlns:a16="http://schemas.microsoft.com/office/drawing/2014/main" id="{1A49FC18-7084-32C6-D849-7B5DF3C62A12}"/>
                </a:ext>
              </a:extLst>
            </p:cNvPr>
            <p:cNvSpPr/>
            <p:nvPr/>
          </p:nvSpPr>
          <p:spPr>
            <a:xfrm rot="10800000">
              <a:off x="8883805" y="983155"/>
              <a:ext cx="68426" cy="46045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485" name="Group 119">
              <a:extLst>
                <a:ext uri="{FF2B5EF4-FFF2-40B4-BE49-F238E27FC236}">
                  <a16:creationId xmlns:a16="http://schemas.microsoft.com/office/drawing/2014/main" id="{96862864-8847-F055-D6B1-6981533B4CB2}"/>
                </a:ext>
              </a:extLst>
            </p:cNvPr>
            <p:cNvGrpSpPr/>
            <p:nvPr/>
          </p:nvGrpSpPr>
          <p:grpSpPr>
            <a:xfrm>
              <a:off x="6429376" y="1096052"/>
              <a:ext cx="847700" cy="460460"/>
              <a:chOff x="3675121" y="5435921"/>
              <a:chExt cx="1332140" cy="723601"/>
            </a:xfrm>
          </p:grpSpPr>
          <p:cxnSp>
            <p:nvCxnSpPr>
              <p:cNvPr id="504" name="Straight Connector 124">
                <a:extLst>
                  <a:ext uri="{FF2B5EF4-FFF2-40B4-BE49-F238E27FC236}">
                    <a16:creationId xmlns:a16="http://schemas.microsoft.com/office/drawing/2014/main" id="{8C51B840-287A-9330-C5D7-783510438DB8}"/>
                  </a:ext>
                </a:extLst>
              </p:cNvPr>
              <p:cNvCxnSpPr/>
              <p:nvPr/>
            </p:nvCxnSpPr>
            <p:spPr>
              <a:xfrm flipV="1">
                <a:off x="3675121" y="5984024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125">
                <a:extLst>
                  <a:ext uri="{FF2B5EF4-FFF2-40B4-BE49-F238E27FC236}">
                    <a16:creationId xmlns:a16="http://schemas.microsoft.com/office/drawing/2014/main" id="{955D7545-F391-8DAD-0E91-EA131385B1C7}"/>
                  </a:ext>
                </a:extLst>
              </p:cNvPr>
              <p:cNvCxnSpPr/>
              <p:nvPr/>
            </p:nvCxnSpPr>
            <p:spPr>
              <a:xfrm flipV="1">
                <a:off x="3675121" y="5620676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6" name="Stored Data 71">
                <a:extLst>
                  <a:ext uri="{FF2B5EF4-FFF2-40B4-BE49-F238E27FC236}">
                    <a16:creationId xmlns:a16="http://schemas.microsoft.com/office/drawing/2014/main" id="{82EA801B-D5A4-5523-5AE2-0D1A177DA70B}"/>
                  </a:ext>
                </a:extLst>
              </p:cNvPr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07" name="Stored Data 71">
                <a:extLst>
                  <a:ext uri="{FF2B5EF4-FFF2-40B4-BE49-F238E27FC236}">
                    <a16:creationId xmlns:a16="http://schemas.microsoft.com/office/drawing/2014/main" id="{5E7D87E7-516A-A0FA-5676-CD8A0D4D9B16}"/>
                  </a:ext>
                </a:extLst>
              </p:cNvPr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86" name="Group 121">
              <a:extLst>
                <a:ext uri="{FF2B5EF4-FFF2-40B4-BE49-F238E27FC236}">
                  <a16:creationId xmlns:a16="http://schemas.microsoft.com/office/drawing/2014/main" id="{3B76ED0F-3688-EB08-5A74-1DA1C51D0F71}"/>
                </a:ext>
              </a:extLst>
            </p:cNvPr>
            <p:cNvGrpSpPr/>
            <p:nvPr/>
          </p:nvGrpSpPr>
          <p:grpSpPr>
            <a:xfrm>
              <a:off x="7281233" y="1290680"/>
              <a:ext cx="1683108" cy="74730"/>
              <a:chOff x="1486315" y="1289057"/>
              <a:chExt cx="2644962" cy="117436"/>
            </a:xfrm>
          </p:grpSpPr>
          <p:cxnSp>
            <p:nvCxnSpPr>
              <p:cNvPr id="502" name="Straight Connector 122">
                <a:extLst>
                  <a:ext uri="{FF2B5EF4-FFF2-40B4-BE49-F238E27FC236}">
                    <a16:creationId xmlns:a16="http://schemas.microsoft.com/office/drawing/2014/main" id="{B3F481D9-0631-7867-7BEB-FB768623A1C8}"/>
                  </a:ext>
                </a:extLst>
              </p:cNvPr>
              <p:cNvCxnSpPr/>
              <p:nvPr/>
            </p:nvCxnSpPr>
            <p:spPr>
              <a:xfrm flipV="1">
                <a:off x="1603168" y="1348685"/>
                <a:ext cx="2528109" cy="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Oval 123">
                <a:extLst>
                  <a:ext uri="{FF2B5EF4-FFF2-40B4-BE49-F238E27FC236}">
                    <a16:creationId xmlns:a16="http://schemas.microsoft.com/office/drawing/2014/main" id="{792D92B3-64E7-DDAD-C0B7-FDB89ACE10B8}"/>
                  </a:ext>
                </a:extLst>
              </p:cNvPr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487" name="Straight Connector 122">
              <a:extLst>
                <a:ext uri="{FF2B5EF4-FFF2-40B4-BE49-F238E27FC236}">
                  <a16:creationId xmlns:a16="http://schemas.microsoft.com/office/drawing/2014/main" id="{48D8FB75-EC9E-07ED-FCBB-4B2554747010}"/>
                </a:ext>
              </a:extLst>
            </p:cNvPr>
            <p:cNvCxnSpPr/>
            <p:nvPr/>
          </p:nvCxnSpPr>
          <p:spPr>
            <a:xfrm>
              <a:off x="8437202" y="1088871"/>
              <a:ext cx="501632" cy="1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122">
              <a:extLst>
                <a:ext uri="{FF2B5EF4-FFF2-40B4-BE49-F238E27FC236}">
                  <a16:creationId xmlns:a16="http://schemas.microsoft.com/office/drawing/2014/main" id="{EE34F8DB-7EAF-2F2A-BCEB-F958EC45B491}"/>
                </a:ext>
              </a:extLst>
            </p:cNvPr>
            <p:cNvCxnSpPr/>
            <p:nvPr/>
          </p:nvCxnSpPr>
          <p:spPr>
            <a:xfrm>
              <a:off x="8437202" y="573884"/>
              <a:ext cx="0" cy="505633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122">
              <a:extLst>
                <a:ext uri="{FF2B5EF4-FFF2-40B4-BE49-F238E27FC236}">
                  <a16:creationId xmlns:a16="http://schemas.microsoft.com/office/drawing/2014/main" id="{653E04E0-471E-8726-5AA8-631FCB5D643F}"/>
                </a:ext>
              </a:extLst>
            </p:cNvPr>
            <p:cNvCxnSpPr/>
            <p:nvPr/>
          </p:nvCxnSpPr>
          <p:spPr>
            <a:xfrm>
              <a:off x="6423364" y="-44383"/>
              <a:ext cx="3674459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0" name="Group 119">
              <a:extLst>
                <a:ext uri="{FF2B5EF4-FFF2-40B4-BE49-F238E27FC236}">
                  <a16:creationId xmlns:a16="http://schemas.microsoft.com/office/drawing/2014/main" id="{F2E76A29-0030-6E66-7BAB-E7E4F7F4CA03}"/>
                </a:ext>
              </a:extLst>
            </p:cNvPr>
            <p:cNvGrpSpPr/>
            <p:nvPr/>
          </p:nvGrpSpPr>
          <p:grpSpPr>
            <a:xfrm>
              <a:off x="10040286" y="-197514"/>
              <a:ext cx="647117" cy="460460"/>
              <a:chOff x="3990333" y="5435921"/>
              <a:chExt cx="1016928" cy="723601"/>
            </a:xfrm>
          </p:grpSpPr>
          <p:sp>
            <p:nvSpPr>
              <p:cNvPr id="500" name="Stored Data 71">
                <a:extLst>
                  <a:ext uri="{FF2B5EF4-FFF2-40B4-BE49-F238E27FC236}">
                    <a16:creationId xmlns:a16="http://schemas.microsoft.com/office/drawing/2014/main" id="{80A24541-426A-D401-D40D-5305DB6E9870}"/>
                  </a:ext>
                </a:extLst>
              </p:cNvPr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01" name="Stored Data 71">
                <a:extLst>
                  <a:ext uri="{FF2B5EF4-FFF2-40B4-BE49-F238E27FC236}">
                    <a16:creationId xmlns:a16="http://schemas.microsoft.com/office/drawing/2014/main" id="{0C93474B-E480-7891-EA37-C783B1606BBF}"/>
                  </a:ext>
                </a:extLst>
              </p:cNvPr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91" name="Group 121">
              <a:extLst>
                <a:ext uri="{FF2B5EF4-FFF2-40B4-BE49-F238E27FC236}">
                  <a16:creationId xmlns:a16="http://schemas.microsoft.com/office/drawing/2014/main" id="{9EC53434-5C8D-39F9-E7A2-CFC9E577510C}"/>
                </a:ext>
              </a:extLst>
            </p:cNvPr>
            <p:cNvGrpSpPr/>
            <p:nvPr/>
          </p:nvGrpSpPr>
          <p:grpSpPr>
            <a:xfrm>
              <a:off x="10693832" y="-7571"/>
              <a:ext cx="471587" cy="74730"/>
              <a:chOff x="1486315" y="1289057"/>
              <a:chExt cx="741086" cy="117436"/>
            </a:xfrm>
          </p:grpSpPr>
          <p:cxnSp>
            <p:nvCxnSpPr>
              <p:cNvPr id="498" name="Straight Connector 122">
                <a:extLst>
                  <a:ext uri="{FF2B5EF4-FFF2-40B4-BE49-F238E27FC236}">
                    <a16:creationId xmlns:a16="http://schemas.microsoft.com/office/drawing/2014/main" id="{6804DFB8-8B3B-7332-FE74-51006F7635BA}"/>
                  </a:ext>
                </a:extLst>
              </p:cNvPr>
              <p:cNvCxnSpPr>
                <a:endCxn id="495" idx="3"/>
              </p:cNvCxnSpPr>
              <p:nvPr/>
            </p:nvCxnSpPr>
            <p:spPr>
              <a:xfrm>
                <a:off x="1603168" y="1348690"/>
                <a:ext cx="624233" cy="19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9" name="Oval 123">
                <a:extLst>
                  <a:ext uri="{FF2B5EF4-FFF2-40B4-BE49-F238E27FC236}">
                    <a16:creationId xmlns:a16="http://schemas.microsoft.com/office/drawing/2014/main" id="{2410D79E-07AB-BCC0-A49B-6AE1CB94ADE7}"/>
                  </a:ext>
                </a:extLst>
              </p:cNvPr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492" name="Straight Connector 122">
              <a:extLst>
                <a:ext uri="{FF2B5EF4-FFF2-40B4-BE49-F238E27FC236}">
                  <a16:creationId xmlns:a16="http://schemas.microsoft.com/office/drawing/2014/main" id="{5ADA79A8-8E8B-485A-88DC-143C516883C2}"/>
                </a:ext>
              </a:extLst>
            </p:cNvPr>
            <p:cNvCxnSpPr/>
            <p:nvPr/>
          </p:nvCxnSpPr>
          <p:spPr>
            <a:xfrm>
              <a:off x="9751297" y="169852"/>
              <a:ext cx="0" cy="1043768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98">
              <a:extLst>
                <a:ext uri="{FF2B5EF4-FFF2-40B4-BE49-F238E27FC236}">
                  <a16:creationId xmlns:a16="http://schemas.microsoft.com/office/drawing/2014/main" id="{60DEC0B5-A5C3-9BF4-8E53-72E81194574B}"/>
                </a:ext>
              </a:extLst>
            </p:cNvPr>
            <p:cNvCxnSpPr/>
            <p:nvPr/>
          </p:nvCxnSpPr>
          <p:spPr>
            <a:xfrm>
              <a:off x="9751297" y="169853"/>
              <a:ext cx="323202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4" name="Oval 99">
              <a:extLst>
                <a:ext uri="{FF2B5EF4-FFF2-40B4-BE49-F238E27FC236}">
                  <a16:creationId xmlns:a16="http://schemas.microsoft.com/office/drawing/2014/main" id="{35356A17-046B-96DD-A2FE-B005EA5F4763}"/>
                </a:ext>
              </a:extLst>
            </p:cNvPr>
            <p:cNvSpPr/>
            <p:nvPr/>
          </p:nvSpPr>
          <p:spPr>
            <a:xfrm>
              <a:off x="11409743" y="-2432"/>
              <a:ext cx="76379" cy="747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5" name="Triangle 100">
              <a:extLst>
                <a:ext uri="{FF2B5EF4-FFF2-40B4-BE49-F238E27FC236}">
                  <a16:creationId xmlns:a16="http://schemas.microsoft.com/office/drawing/2014/main" id="{417F2A5A-F637-50C5-4468-4F91BEBA5343}"/>
                </a:ext>
              </a:extLst>
            </p:cNvPr>
            <p:cNvSpPr/>
            <p:nvPr/>
          </p:nvSpPr>
          <p:spPr>
            <a:xfrm rot="5400000">
              <a:off x="11146349" y="-87579"/>
              <a:ext cx="276500" cy="238362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496" name="Straight Connector 98">
              <a:extLst>
                <a:ext uri="{FF2B5EF4-FFF2-40B4-BE49-F238E27FC236}">
                  <a16:creationId xmlns:a16="http://schemas.microsoft.com/office/drawing/2014/main" id="{AA667686-AA90-5EEB-69FE-C36386797A97}"/>
                </a:ext>
              </a:extLst>
            </p:cNvPr>
            <p:cNvCxnSpPr/>
            <p:nvPr/>
          </p:nvCxnSpPr>
          <p:spPr>
            <a:xfrm>
              <a:off x="11486122" y="30375"/>
              <a:ext cx="258898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66">
              <a:extLst>
                <a:ext uri="{FF2B5EF4-FFF2-40B4-BE49-F238E27FC236}">
                  <a16:creationId xmlns:a16="http://schemas.microsoft.com/office/drawing/2014/main" id="{406005FC-EC5B-ADB8-0EE2-624E27C14242}"/>
                </a:ext>
              </a:extLst>
            </p:cNvPr>
            <p:cNvCxnSpPr/>
            <p:nvPr/>
          </p:nvCxnSpPr>
          <p:spPr>
            <a:xfrm flipV="1">
              <a:off x="9737515" y="1219608"/>
              <a:ext cx="199297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2" name="直接连接符 50">
            <a:extLst>
              <a:ext uri="{FF2B5EF4-FFF2-40B4-BE49-F238E27FC236}">
                <a16:creationId xmlns:a16="http://schemas.microsoft.com/office/drawing/2014/main" id="{8DF58BFE-F22D-669D-FC48-9B641B3E8C17}"/>
              </a:ext>
            </a:extLst>
          </p:cNvPr>
          <p:cNvCxnSpPr/>
          <p:nvPr/>
        </p:nvCxnSpPr>
        <p:spPr>
          <a:xfrm>
            <a:off x="9597264" y="5998966"/>
            <a:ext cx="0" cy="273554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513" name="矩形 512">
            <a:extLst>
              <a:ext uri="{FF2B5EF4-FFF2-40B4-BE49-F238E27FC236}">
                <a16:creationId xmlns:a16="http://schemas.microsoft.com/office/drawing/2014/main" id="{CDAC638B-19E0-D7F3-2D7C-79A507DE5B82}"/>
              </a:ext>
            </a:extLst>
          </p:cNvPr>
          <p:cNvSpPr/>
          <p:nvPr/>
        </p:nvSpPr>
        <p:spPr>
          <a:xfrm>
            <a:off x="9390381" y="3865769"/>
            <a:ext cx="455345" cy="2135481"/>
          </a:xfrm>
          <a:prstGeom prst="rect">
            <a:avLst/>
          </a:prstGeom>
          <a:solidFill>
            <a:srgbClr val="9CDCF8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72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4" name="等腰三角形 52">
            <a:extLst>
              <a:ext uri="{FF2B5EF4-FFF2-40B4-BE49-F238E27FC236}">
                <a16:creationId xmlns:a16="http://schemas.microsoft.com/office/drawing/2014/main" id="{CB15A1DC-E69C-F5AB-4D10-D7DEB126EEAA}"/>
              </a:ext>
            </a:extLst>
          </p:cNvPr>
          <p:cNvSpPr/>
          <p:nvPr/>
        </p:nvSpPr>
        <p:spPr>
          <a:xfrm>
            <a:off x="9390378" y="5868569"/>
            <a:ext cx="455347" cy="132681"/>
          </a:xfrm>
          <a:prstGeom prst="triangle">
            <a:avLst/>
          </a:prstGeom>
          <a:solidFill>
            <a:srgbClr val="9CDCF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72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5" name="文本框 514">
            <a:extLst>
              <a:ext uri="{FF2B5EF4-FFF2-40B4-BE49-F238E27FC236}">
                <a16:creationId xmlns:a16="http://schemas.microsoft.com/office/drawing/2014/main" id="{B10F9F5F-E0A8-641E-2216-6F09FA4EEDF1}"/>
              </a:ext>
            </a:extLst>
          </p:cNvPr>
          <p:cNvSpPr txBox="1"/>
          <p:nvPr/>
        </p:nvSpPr>
        <p:spPr>
          <a:xfrm>
            <a:off x="9379771" y="4519705"/>
            <a:ext cx="476412" cy="823302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</a:t>
            </a:r>
            <a:endParaRPr kumimoji="0" lang="en-US" altLang="zh-CN" sz="1896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6" name="直接连接符 54">
            <a:extLst>
              <a:ext uri="{FF2B5EF4-FFF2-40B4-BE49-F238E27FC236}">
                <a16:creationId xmlns:a16="http://schemas.microsoft.com/office/drawing/2014/main" id="{C3814249-F4BF-BFB5-FE04-6B04330E077E}"/>
              </a:ext>
            </a:extLst>
          </p:cNvPr>
          <p:cNvCxnSpPr/>
          <p:nvPr/>
        </p:nvCxnSpPr>
        <p:spPr>
          <a:xfrm flipH="1">
            <a:off x="2289075" y="4295520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17" name="直接连接符 55">
            <a:extLst>
              <a:ext uri="{FF2B5EF4-FFF2-40B4-BE49-F238E27FC236}">
                <a16:creationId xmlns:a16="http://schemas.microsoft.com/office/drawing/2014/main" id="{A041BBA1-615B-C282-9389-2CE79553E6A5}"/>
              </a:ext>
            </a:extLst>
          </p:cNvPr>
          <p:cNvCxnSpPr/>
          <p:nvPr/>
        </p:nvCxnSpPr>
        <p:spPr>
          <a:xfrm flipH="1">
            <a:off x="2289075" y="5617820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18" name="直接连接符 56">
            <a:extLst>
              <a:ext uri="{FF2B5EF4-FFF2-40B4-BE49-F238E27FC236}">
                <a16:creationId xmlns:a16="http://schemas.microsoft.com/office/drawing/2014/main" id="{E39B4AD9-9F19-492F-F3FF-EDED06647332}"/>
              </a:ext>
            </a:extLst>
          </p:cNvPr>
          <p:cNvCxnSpPr/>
          <p:nvPr/>
        </p:nvCxnSpPr>
        <p:spPr>
          <a:xfrm flipH="1">
            <a:off x="3353639" y="4261978"/>
            <a:ext cx="603573" cy="0"/>
          </a:xfrm>
          <a:prstGeom prst="line">
            <a:avLst/>
          </a:prstGeom>
          <a:ln w="28575" cap="sq">
            <a:solidFill>
              <a:schemeClr val="tx1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19" name="直接连接符 57">
            <a:extLst>
              <a:ext uri="{FF2B5EF4-FFF2-40B4-BE49-F238E27FC236}">
                <a16:creationId xmlns:a16="http://schemas.microsoft.com/office/drawing/2014/main" id="{D95835B7-CEF5-7483-FE58-3827B1FC6F8A}"/>
              </a:ext>
            </a:extLst>
          </p:cNvPr>
          <p:cNvCxnSpPr/>
          <p:nvPr/>
        </p:nvCxnSpPr>
        <p:spPr>
          <a:xfrm flipH="1">
            <a:off x="3363999" y="5617820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20" name="直接连接符 58">
            <a:extLst>
              <a:ext uri="{FF2B5EF4-FFF2-40B4-BE49-F238E27FC236}">
                <a16:creationId xmlns:a16="http://schemas.microsoft.com/office/drawing/2014/main" id="{DB60D5B5-4269-5E45-EF60-52B01057384E}"/>
              </a:ext>
            </a:extLst>
          </p:cNvPr>
          <p:cNvCxnSpPr/>
          <p:nvPr/>
        </p:nvCxnSpPr>
        <p:spPr>
          <a:xfrm flipH="1">
            <a:off x="8818787" y="4251034"/>
            <a:ext cx="577774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21" name="直接连接符 59">
            <a:extLst>
              <a:ext uri="{FF2B5EF4-FFF2-40B4-BE49-F238E27FC236}">
                <a16:creationId xmlns:a16="http://schemas.microsoft.com/office/drawing/2014/main" id="{4BC215F0-7E3E-A1F6-6F64-6DFD45AA6DED}"/>
              </a:ext>
            </a:extLst>
          </p:cNvPr>
          <p:cNvCxnSpPr/>
          <p:nvPr/>
        </p:nvCxnSpPr>
        <p:spPr>
          <a:xfrm flipH="1">
            <a:off x="8803346" y="5606876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22" name="直接连接符 60">
            <a:extLst>
              <a:ext uri="{FF2B5EF4-FFF2-40B4-BE49-F238E27FC236}">
                <a16:creationId xmlns:a16="http://schemas.microsoft.com/office/drawing/2014/main" id="{03B6303E-4E6D-D40D-6588-B1374218CCA5}"/>
              </a:ext>
            </a:extLst>
          </p:cNvPr>
          <p:cNvCxnSpPr/>
          <p:nvPr/>
        </p:nvCxnSpPr>
        <p:spPr>
          <a:xfrm flipH="1">
            <a:off x="9861179" y="4251034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23" name="直接连接符 61">
            <a:extLst>
              <a:ext uri="{FF2B5EF4-FFF2-40B4-BE49-F238E27FC236}">
                <a16:creationId xmlns:a16="http://schemas.microsoft.com/office/drawing/2014/main" id="{2AA018F6-ED43-B1E3-9AD8-6F858DDC2CF0}"/>
              </a:ext>
            </a:extLst>
          </p:cNvPr>
          <p:cNvCxnSpPr/>
          <p:nvPr/>
        </p:nvCxnSpPr>
        <p:spPr>
          <a:xfrm flipH="1">
            <a:off x="9871538" y="5606876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sp>
        <p:nvSpPr>
          <p:cNvPr id="524" name="文本框 523">
            <a:extLst>
              <a:ext uri="{FF2B5EF4-FFF2-40B4-BE49-F238E27FC236}">
                <a16:creationId xmlns:a16="http://schemas.microsoft.com/office/drawing/2014/main" id="{23BE9F80-4F34-6700-0752-1697F5812A38}"/>
              </a:ext>
            </a:extLst>
          </p:cNvPr>
          <p:cNvSpPr txBox="1"/>
          <p:nvPr/>
        </p:nvSpPr>
        <p:spPr>
          <a:xfrm>
            <a:off x="2282013" y="475060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5" name="文本框 524">
            <a:extLst>
              <a:ext uri="{FF2B5EF4-FFF2-40B4-BE49-F238E27FC236}">
                <a16:creationId xmlns:a16="http://schemas.microsoft.com/office/drawing/2014/main" id="{F1A7733E-2A0A-4635-B3D2-74EB3598E9D9}"/>
              </a:ext>
            </a:extLst>
          </p:cNvPr>
          <p:cNvSpPr txBox="1"/>
          <p:nvPr/>
        </p:nvSpPr>
        <p:spPr>
          <a:xfrm>
            <a:off x="3377440" y="4741798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6" name="文本框 525">
            <a:extLst>
              <a:ext uri="{FF2B5EF4-FFF2-40B4-BE49-F238E27FC236}">
                <a16:creationId xmlns:a16="http://schemas.microsoft.com/office/drawing/2014/main" id="{3E7A8E82-4AF7-F7FD-11D3-CD48435742C9}"/>
              </a:ext>
            </a:extLst>
          </p:cNvPr>
          <p:cNvSpPr txBox="1"/>
          <p:nvPr/>
        </p:nvSpPr>
        <p:spPr>
          <a:xfrm>
            <a:off x="8859001" y="476675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A53C1404-DD05-5CE8-C448-A14EAC6893FE}"/>
              </a:ext>
            </a:extLst>
          </p:cNvPr>
          <p:cNvSpPr txBox="1"/>
          <p:nvPr/>
        </p:nvSpPr>
        <p:spPr>
          <a:xfrm>
            <a:off x="9940865" y="474677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B6D7B7A3-DC86-90DA-8762-8B87569575CC}"/>
              </a:ext>
            </a:extLst>
          </p:cNvPr>
          <p:cNvGrpSpPr/>
          <p:nvPr/>
        </p:nvGrpSpPr>
        <p:grpSpPr>
          <a:xfrm>
            <a:off x="2072483" y="3459509"/>
            <a:ext cx="1273801" cy="294953"/>
            <a:chOff x="2339224" y="3706431"/>
            <a:chExt cx="1343462" cy="311083"/>
          </a:xfrm>
        </p:grpSpPr>
        <p:cxnSp>
          <p:nvCxnSpPr>
            <p:cNvPr id="529" name="直接连接符 67">
              <a:extLst>
                <a:ext uri="{FF2B5EF4-FFF2-40B4-BE49-F238E27FC236}">
                  <a16:creationId xmlns:a16="http://schemas.microsoft.com/office/drawing/2014/main" id="{77E5F6D8-F786-79B0-5175-754EC76B521A}"/>
                </a:ext>
              </a:extLst>
            </p:cNvPr>
            <p:cNvCxnSpPr/>
            <p:nvPr/>
          </p:nvCxnSpPr>
          <p:spPr>
            <a:xfrm>
              <a:off x="3408261" y="3877998"/>
              <a:ext cx="274425" cy="0"/>
            </a:xfrm>
            <a:prstGeom prst="line">
              <a:avLst/>
            </a:prstGeom>
            <a:ln w="19050" cap="sq">
              <a:solidFill>
                <a:srgbClr val="FF0000"/>
              </a:solidFill>
              <a:miter lim="800000"/>
              <a:headEnd type="triangle" w="lg" len="med"/>
              <a:tailEnd type="triangle" w="lg" len="med"/>
            </a:ln>
          </p:spPr>
        </p:cxnSp>
        <p:sp>
          <p:nvSpPr>
            <p:cNvPr id="530" name="object 91">
              <a:extLst>
                <a:ext uri="{FF2B5EF4-FFF2-40B4-BE49-F238E27FC236}">
                  <a16:creationId xmlns:a16="http://schemas.microsoft.com/office/drawing/2014/main" id="{7B9B8C8D-D853-6006-B11A-636A3C43B45B}"/>
                </a:ext>
              </a:extLst>
            </p:cNvPr>
            <p:cNvSpPr txBox="1"/>
            <p:nvPr/>
          </p:nvSpPr>
          <p:spPr>
            <a:xfrm>
              <a:off x="2339224" y="3706431"/>
              <a:ext cx="1206249" cy="31108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55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</a:t>
              </a:r>
              <a:r>
                <a:rPr kumimoji="0" sz="1896" b="0" i="0" u="none" strike="noStrike" kern="1200" cap="none" spc="-25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  <a:r>
                <a:rPr kumimoji="0" sz="1896" b="0" i="0" u="none" strike="noStrike" kern="1200" cap="none" spc="-95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k</a:t>
              </a:r>
              <a:r>
                <a:rPr kumimoji="0" sz="1896" b="0" i="0" u="none" strike="noStrike" kern="1200" cap="none" spc="-1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-</a:t>
              </a:r>
              <a:r>
                <a:rPr kumimoji="0" sz="1896" b="0" i="0" u="none" strike="noStrike" kern="1200" cap="none" spc="-7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to</a:t>
              </a:r>
              <a:r>
                <a:rPr kumimoji="0" sz="1896" b="0" i="0" u="none" strike="noStrike" kern="1200" cap="none" spc="-1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-</a:t>
              </a:r>
              <a:r>
                <a:rPr kumimoji="0" sz="1896" b="0" i="0" u="none" strike="noStrike" kern="1200" cap="none" spc="-3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Q</a:t>
              </a:r>
              <a:endParaRPr kumimoji="0" sz="194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531" name="组合 530">
            <a:extLst>
              <a:ext uri="{FF2B5EF4-FFF2-40B4-BE49-F238E27FC236}">
                <a16:creationId xmlns:a16="http://schemas.microsoft.com/office/drawing/2014/main" id="{4B3CBE90-9DFF-62FA-7384-24D1D333726C}"/>
              </a:ext>
            </a:extLst>
          </p:cNvPr>
          <p:cNvGrpSpPr/>
          <p:nvPr/>
        </p:nvGrpSpPr>
        <p:grpSpPr>
          <a:xfrm>
            <a:off x="1425434" y="2736838"/>
            <a:ext cx="9342255" cy="1128930"/>
            <a:chOff x="1652955" y="2963684"/>
            <a:chExt cx="9853160" cy="1190668"/>
          </a:xfrm>
        </p:grpSpPr>
        <p:sp>
          <p:nvSpPr>
            <p:cNvPr id="532" name="object 62">
              <a:extLst>
                <a:ext uri="{FF2B5EF4-FFF2-40B4-BE49-F238E27FC236}">
                  <a16:creationId xmlns:a16="http://schemas.microsoft.com/office/drawing/2014/main" id="{CCB01C97-7D12-9B1C-8DAB-60DCA41AB0B6}"/>
                </a:ext>
              </a:extLst>
            </p:cNvPr>
            <p:cNvSpPr/>
            <p:nvPr/>
          </p:nvSpPr>
          <p:spPr>
            <a:xfrm>
              <a:off x="8856403" y="3227349"/>
              <a:ext cx="560185" cy="395978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33" name="object 62">
              <a:extLst>
                <a:ext uri="{FF2B5EF4-FFF2-40B4-BE49-F238E27FC236}">
                  <a16:creationId xmlns:a16="http://schemas.microsoft.com/office/drawing/2014/main" id="{B486796D-6D7D-5A06-4F11-B1B57F306A57}"/>
                </a:ext>
              </a:extLst>
            </p:cNvPr>
            <p:cNvSpPr/>
            <p:nvPr/>
          </p:nvSpPr>
          <p:spPr>
            <a:xfrm>
              <a:off x="4102660" y="3225845"/>
              <a:ext cx="548135" cy="39161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34" name="object 62">
              <a:extLst>
                <a:ext uri="{FF2B5EF4-FFF2-40B4-BE49-F238E27FC236}">
                  <a16:creationId xmlns:a16="http://schemas.microsoft.com/office/drawing/2014/main" id="{C845E48B-443B-E6BC-4E24-0AFC36DDCF46}"/>
                </a:ext>
              </a:extLst>
            </p:cNvPr>
            <p:cNvSpPr/>
            <p:nvPr/>
          </p:nvSpPr>
          <p:spPr>
            <a:xfrm>
              <a:off x="9450631" y="3225845"/>
              <a:ext cx="1493388" cy="372334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gConfetti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35" name="object 62">
              <a:extLst>
                <a:ext uri="{FF2B5EF4-FFF2-40B4-BE49-F238E27FC236}">
                  <a16:creationId xmlns:a16="http://schemas.microsoft.com/office/drawing/2014/main" id="{01F41F00-BA0B-8847-6DE5-A4C05E8E13EF}"/>
                </a:ext>
              </a:extLst>
            </p:cNvPr>
            <p:cNvSpPr/>
            <p:nvPr/>
          </p:nvSpPr>
          <p:spPr>
            <a:xfrm>
              <a:off x="2578465" y="3225845"/>
              <a:ext cx="1493388" cy="383916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gConfetti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36" name="object 62">
              <a:extLst>
                <a:ext uri="{FF2B5EF4-FFF2-40B4-BE49-F238E27FC236}">
                  <a16:creationId xmlns:a16="http://schemas.microsoft.com/office/drawing/2014/main" id="{1F1DCC08-F28F-1CC4-5974-8ADB9E222918}"/>
                </a:ext>
              </a:extLst>
            </p:cNvPr>
            <p:cNvSpPr/>
            <p:nvPr/>
          </p:nvSpPr>
          <p:spPr>
            <a:xfrm>
              <a:off x="10945930" y="3222083"/>
              <a:ext cx="560185" cy="395978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37" name="object 62">
              <a:extLst>
                <a:ext uri="{FF2B5EF4-FFF2-40B4-BE49-F238E27FC236}">
                  <a16:creationId xmlns:a16="http://schemas.microsoft.com/office/drawing/2014/main" id="{6FBB9EF4-8B21-5C32-7D6C-80162A74A3C4}"/>
                </a:ext>
              </a:extLst>
            </p:cNvPr>
            <p:cNvSpPr/>
            <p:nvPr/>
          </p:nvSpPr>
          <p:spPr>
            <a:xfrm>
              <a:off x="2014329" y="3225845"/>
              <a:ext cx="548135" cy="39161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38" name="object 68">
              <a:extLst>
                <a:ext uri="{FF2B5EF4-FFF2-40B4-BE49-F238E27FC236}">
                  <a16:creationId xmlns:a16="http://schemas.microsoft.com/office/drawing/2014/main" id="{8E3547A4-0925-5104-EFAC-135775E46249}"/>
                </a:ext>
              </a:extLst>
            </p:cNvPr>
            <p:cNvSpPr txBox="1"/>
            <p:nvPr/>
          </p:nvSpPr>
          <p:spPr>
            <a:xfrm>
              <a:off x="1652955" y="3417583"/>
              <a:ext cx="192871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9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539" name="直接连接符 77">
              <a:extLst>
                <a:ext uri="{FF2B5EF4-FFF2-40B4-BE49-F238E27FC236}">
                  <a16:creationId xmlns:a16="http://schemas.microsoft.com/office/drawing/2014/main" id="{8DB09680-1AE7-75B9-49A9-10EA5173FC1C}"/>
                </a:ext>
              </a:extLst>
            </p:cNvPr>
            <p:cNvCxnSpPr/>
            <p:nvPr/>
          </p:nvCxnSpPr>
          <p:spPr>
            <a:xfrm>
              <a:off x="2017470" y="3620490"/>
              <a:ext cx="2612650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540" name="直接连接符 78">
              <a:extLst>
                <a:ext uri="{FF2B5EF4-FFF2-40B4-BE49-F238E27FC236}">
                  <a16:creationId xmlns:a16="http://schemas.microsoft.com/office/drawing/2014/main" id="{23648947-71EA-99AA-C8FA-65F5BDF2026B}"/>
                </a:ext>
              </a:extLst>
            </p:cNvPr>
            <p:cNvCxnSpPr/>
            <p:nvPr/>
          </p:nvCxnSpPr>
          <p:spPr>
            <a:xfrm>
              <a:off x="2563826" y="3404157"/>
              <a:ext cx="861172" cy="0"/>
            </a:xfrm>
            <a:prstGeom prst="line">
              <a:avLst/>
            </a:prstGeom>
            <a:ln w="19050" cap="sq">
              <a:solidFill>
                <a:schemeClr val="tx1"/>
              </a:solidFill>
              <a:miter lim="800000"/>
              <a:headEnd type="triangle" w="lg" len="lg"/>
              <a:tailEnd type="triangle" w="lg" len="lg"/>
            </a:ln>
          </p:spPr>
        </p:cxnSp>
        <p:cxnSp>
          <p:nvCxnSpPr>
            <p:cNvPr id="541" name="直接连接符 79">
              <a:extLst>
                <a:ext uri="{FF2B5EF4-FFF2-40B4-BE49-F238E27FC236}">
                  <a16:creationId xmlns:a16="http://schemas.microsoft.com/office/drawing/2014/main" id="{4E7CDB96-B883-F587-DC68-CE14BF9B934A}"/>
                </a:ext>
              </a:extLst>
            </p:cNvPr>
            <p:cNvCxnSpPr/>
            <p:nvPr/>
          </p:nvCxnSpPr>
          <p:spPr>
            <a:xfrm>
              <a:off x="3432099" y="3401564"/>
              <a:ext cx="652322" cy="0"/>
            </a:xfrm>
            <a:prstGeom prst="line">
              <a:avLst/>
            </a:prstGeom>
            <a:ln w="19050" cap="sq">
              <a:solidFill>
                <a:schemeClr val="tx1"/>
              </a:solidFill>
              <a:miter lim="800000"/>
              <a:headEnd type="triangle" w="lg" len="lg"/>
              <a:tailEnd type="triangle" w="lg" len="lg"/>
            </a:ln>
          </p:spPr>
        </p:cxnSp>
        <p:cxnSp>
          <p:nvCxnSpPr>
            <p:cNvPr id="542" name="直接连接符 80">
              <a:extLst>
                <a:ext uri="{FF2B5EF4-FFF2-40B4-BE49-F238E27FC236}">
                  <a16:creationId xmlns:a16="http://schemas.microsoft.com/office/drawing/2014/main" id="{E18A69B5-D741-ADAC-96FE-B95AC7DDB0F5}"/>
                </a:ext>
              </a:extLst>
            </p:cNvPr>
            <p:cNvCxnSpPr/>
            <p:nvPr/>
          </p:nvCxnSpPr>
          <p:spPr>
            <a:xfrm>
              <a:off x="2563826" y="3239512"/>
              <a:ext cx="0" cy="380095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543" name="直接连接符 81">
              <a:extLst>
                <a:ext uri="{FF2B5EF4-FFF2-40B4-BE49-F238E27FC236}">
                  <a16:creationId xmlns:a16="http://schemas.microsoft.com/office/drawing/2014/main" id="{509477B6-7B8B-DBF4-6338-66DA5E74F1E1}"/>
                </a:ext>
              </a:extLst>
            </p:cNvPr>
            <p:cNvCxnSpPr/>
            <p:nvPr/>
          </p:nvCxnSpPr>
          <p:spPr>
            <a:xfrm>
              <a:off x="4077320" y="3237427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sp>
          <p:nvSpPr>
            <p:cNvPr id="544" name="object 81">
              <a:extLst>
                <a:ext uri="{FF2B5EF4-FFF2-40B4-BE49-F238E27FC236}">
                  <a16:creationId xmlns:a16="http://schemas.microsoft.com/office/drawing/2014/main" id="{F6314A50-D6F2-F8EC-1F61-8EE4F9E4157C}"/>
                </a:ext>
              </a:extLst>
            </p:cNvPr>
            <p:cNvSpPr txBox="1"/>
            <p:nvPr/>
          </p:nvSpPr>
          <p:spPr>
            <a:xfrm>
              <a:off x="2694346" y="2963684"/>
              <a:ext cx="662865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-1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Setup</a:t>
              </a:r>
              <a:endParaRPr kumimoji="0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45" name="object 81">
              <a:extLst>
                <a:ext uri="{FF2B5EF4-FFF2-40B4-BE49-F238E27FC236}">
                  <a16:creationId xmlns:a16="http://schemas.microsoft.com/office/drawing/2014/main" id="{73F03217-5C75-2064-2907-1F7C9D34472F}"/>
                </a:ext>
              </a:extLst>
            </p:cNvPr>
            <p:cNvSpPr txBox="1"/>
            <p:nvPr/>
          </p:nvSpPr>
          <p:spPr>
            <a:xfrm>
              <a:off x="3481129" y="2963684"/>
              <a:ext cx="662865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-1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Hold</a:t>
              </a:r>
              <a:endParaRPr kumimoji="0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546" name="直接连接符 84">
              <a:extLst>
                <a:ext uri="{FF2B5EF4-FFF2-40B4-BE49-F238E27FC236}">
                  <a16:creationId xmlns:a16="http://schemas.microsoft.com/office/drawing/2014/main" id="{7B1B43AA-084D-2604-94F0-68DB9627F33F}"/>
                </a:ext>
              </a:extLst>
            </p:cNvPr>
            <p:cNvCxnSpPr/>
            <p:nvPr/>
          </p:nvCxnSpPr>
          <p:spPr>
            <a:xfrm>
              <a:off x="9434348" y="3247957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547" name="直接连接符 85">
              <a:extLst>
                <a:ext uri="{FF2B5EF4-FFF2-40B4-BE49-F238E27FC236}">
                  <a16:creationId xmlns:a16="http://schemas.microsoft.com/office/drawing/2014/main" id="{016CD8FE-E4D3-982A-2065-9D1BBA099B88}"/>
                </a:ext>
              </a:extLst>
            </p:cNvPr>
            <p:cNvCxnSpPr/>
            <p:nvPr/>
          </p:nvCxnSpPr>
          <p:spPr>
            <a:xfrm>
              <a:off x="3670309" y="3689866"/>
              <a:ext cx="0" cy="464486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548" name="直接连接符 86">
              <a:extLst>
                <a:ext uri="{FF2B5EF4-FFF2-40B4-BE49-F238E27FC236}">
                  <a16:creationId xmlns:a16="http://schemas.microsoft.com/office/drawing/2014/main" id="{2581FD00-BBFD-C2EC-0D8A-771BAFEC7AEE}"/>
                </a:ext>
              </a:extLst>
            </p:cNvPr>
            <p:cNvCxnSpPr/>
            <p:nvPr/>
          </p:nvCxnSpPr>
          <p:spPr>
            <a:xfrm>
              <a:off x="10533730" y="3681699"/>
              <a:ext cx="0" cy="472653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549" name="直接连接符 87">
              <a:extLst>
                <a:ext uri="{FF2B5EF4-FFF2-40B4-BE49-F238E27FC236}">
                  <a16:creationId xmlns:a16="http://schemas.microsoft.com/office/drawing/2014/main" id="{26A5EC72-09E9-3CA6-D2CC-DA52C070F41F}"/>
                </a:ext>
              </a:extLst>
            </p:cNvPr>
            <p:cNvCxnSpPr/>
            <p:nvPr/>
          </p:nvCxnSpPr>
          <p:spPr>
            <a:xfrm>
              <a:off x="10945930" y="3237427"/>
              <a:ext cx="0" cy="38218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550" name="直接连接符 88">
              <a:extLst>
                <a:ext uri="{FF2B5EF4-FFF2-40B4-BE49-F238E27FC236}">
                  <a16:creationId xmlns:a16="http://schemas.microsoft.com/office/drawing/2014/main" id="{5D799ED9-5EAD-E587-A620-92BFCFBB3404}"/>
                </a:ext>
              </a:extLst>
            </p:cNvPr>
            <p:cNvCxnSpPr/>
            <p:nvPr/>
          </p:nvCxnSpPr>
          <p:spPr>
            <a:xfrm>
              <a:off x="9434348" y="3666329"/>
              <a:ext cx="0" cy="427989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551" name="直接连接符 89">
              <a:extLst>
                <a:ext uri="{FF2B5EF4-FFF2-40B4-BE49-F238E27FC236}">
                  <a16:creationId xmlns:a16="http://schemas.microsoft.com/office/drawing/2014/main" id="{B014926E-B96B-AAF1-1DBA-9C9BF2FFDAD2}"/>
                </a:ext>
              </a:extLst>
            </p:cNvPr>
            <p:cNvCxnSpPr/>
            <p:nvPr/>
          </p:nvCxnSpPr>
          <p:spPr>
            <a:xfrm>
              <a:off x="8876548" y="3617462"/>
              <a:ext cx="2612650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</p:grpSp>
      <p:grpSp>
        <p:nvGrpSpPr>
          <p:cNvPr id="552" name="组合 551">
            <a:extLst>
              <a:ext uri="{FF2B5EF4-FFF2-40B4-BE49-F238E27FC236}">
                <a16:creationId xmlns:a16="http://schemas.microsoft.com/office/drawing/2014/main" id="{E79EFB98-8BDD-0E8B-A05C-57825EBBC1C5}"/>
              </a:ext>
            </a:extLst>
          </p:cNvPr>
          <p:cNvGrpSpPr/>
          <p:nvPr/>
        </p:nvGrpSpPr>
        <p:grpSpPr>
          <a:xfrm>
            <a:off x="3110511" y="1835870"/>
            <a:ext cx="6507541" cy="2027922"/>
            <a:chOff x="3280619" y="1954776"/>
            <a:chExt cx="6863422" cy="2138824"/>
          </a:xfrm>
        </p:grpSpPr>
        <p:cxnSp>
          <p:nvCxnSpPr>
            <p:cNvPr id="553" name="直接连接符 91">
              <a:extLst>
                <a:ext uri="{FF2B5EF4-FFF2-40B4-BE49-F238E27FC236}">
                  <a16:creationId xmlns:a16="http://schemas.microsoft.com/office/drawing/2014/main" id="{BF7BAE7F-7327-DA4C-A807-3595275CAE00}"/>
                </a:ext>
              </a:extLst>
            </p:cNvPr>
            <p:cNvCxnSpPr>
              <a:endCxn id="513" idx="0"/>
            </p:cNvCxnSpPr>
            <p:nvPr/>
          </p:nvCxnSpPr>
          <p:spPr>
            <a:xfrm>
              <a:off x="10144041" y="1954776"/>
              <a:ext cx="0" cy="2122203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554" name="直接连接符 92">
              <a:extLst>
                <a:ext uri="{FF2B5EF4-FFF2-40B4-BE49-F238E27FC236}">
                  <a16:creationId xmlns:a16="http://schemas.microsoft.com/office/drawing/2014/main" id="{EB3696D9-FC0F-C639-EFEE-979B00F5CD82}"/>
                </a:ext>
              </a:extLst>
            </p:cNvPr>
            <p:cNvCxnSpPr>
              <a:endCxn id="472" idx="0"/>
            </p:cNvCxnSpPr>
            <p:nvPr/>
          </p:nvCxnSpPr>
          <p:spPr>
            <a:xfrm>
              <a:off x="3280619" y="1954776"/>
              <a:ext cx="0" cy="2138824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</p:grpSp>
      <p:grpSp>
        <p:nvGrpSpPr>
          <p:cNvPr id="555" name="组合 554">
            <a:extLst>
              <a:ext uri="{FF2B5EF4-FFF2-40B4-BE49-F238E27FC236}">
                <a16:creationId xmlns:a16="http://schemas.microsoft.com/office/drawing/2014/main" id="{4530B80E-443D-D1A0-1480-6DF6BD45AFAA}"/>
              </a:ext>
            </a:extLst>
          </p:cNvPr>
          <p:cNvGrpSpPr/>
          <p:nvPr/>
        </p:nvGrpSpPr>
        <p:grpSpPr>
          <a:xfrm>
            <a:off x="3129725" y="1832563"/>
            <a:ext cx="6488326" cy="294953"/>
            <a:chOff x="3450449" y="2009953"/>
            <a:chExt cx="6843156" cy="311083"/>
          </a:xfrm>
        </p:grpSpPr>
        <p:sp>
          <p:nvSpPr>
            <p:cNvPr id="556" name="object 91">
              <a:extLst>
                <a:ext uri="{FF2B5EF4-FFF2-40B4-BE49-F238E27FC236}">
                  <a16:creationId xmlns:a16="http://schemas.microsoft.com/office/drawing/2014/main" id="{B4DFD083-E746-150D-9EAD-FE69D7DF25BE}"/>
                </a:ext>
              </a:extLst>
            </p:cNvPr>
            <p:cNvSpPr txBox="1"/>
            <p:nvPr/>
          </p:nvSpPr>
          <p:spPr>
            <a:xfrm>
              <a:off x="5553821" y="2009953"/>
              <a:ext cx="2808311" cy="31108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49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rPr>
                <a:t>数据通路最小时钟周期</a:t>
              </a:r>
              <a:endParaRPr kumimoji="0" sz="194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entury"/>
              </a:endParaRPr>
            </a:p>
          </p:txBody>
        </p:sp>
        <p:grpSp>
          <p:nvGrpSpPr>
            <p:cNvPr id="557" name="组合 556">
              <a:extLst>
                <a:ext uri="{FF2B5EF4-FFF2-40B4-BE49-F238E27FC236}">
                  <a16:creationId xmlns:a16="http://schemas.microsoft.com/office/drawing/2014/main" id="{866EC5AD-882F-AB52-6A06-B87589536205}"/>
                </a:ext>
              </a:extLst>
            </p:cNvPr>
            <p:cNvGrpSpPr/>
            <p:nvPr/>
          </p:nvGrpSpPr>
          <p:grpSpPr>
            <a:xfrm>
              <a:off x="3450449" y="2182890"/>
              <a:ext cx="6843156" cy="0"/>
              <a:chOff x="3450449" y="2182890"/>
              <a:chExt cx="6843156" cy="0"/>
            </a:xfrm>
          </p:grpSpPr>
          <p:cxnSp>
            <p:nvCxnSpPr>
              <p:cNvPr id="558" name="直接连接符 96">
                <a:extLst>
                  <a:ext uri="{FF2B5EF4-FFF2-40B4-BE49-F238E27FC236}">
                    <a16:creationId xmlns:a16="http://schemas.microsoft.com/office/drawing/2014/main" id="{210FCCFF-5CB4-343C-0251-B7E2A38B528A}"/>
                  </a:ext>
                </a:extLst>
              </p:cNvPr>
              <p:cNvCxnSpPr/>
              <p:nvPr/>
            </p:nvCxnSpPr>
            <p:spPr>
              <a:xfrm>
                <a:off x="3450449" y="2182890"/>
                <a:ext cx="2010098" cy="0"/>
              </a:xfrm>
              <a:prstGeom prst="line">
                <a:avLst/>
              </a:prstGeom>
              <a:ln w="57150" cap="sq">
                <a:solidFill>
                  <a:srgbClr val="FF0000"/>
                </a:solidFill>
                <a:miter lim="800000"/>
                <a:headEnd type="triangle" w="med" len="lg"/>
                <a:tailEnd type="none" w="lg" len="lg"/>
              </a:ln>
            </p:spPr>
          </p:cxnSp>
          <p:cxnSp>
            <p:nvCxnSpPr>
              <p:cNvPr id="559" name="直接连接符 97">
                <a:extLst>
                  <a:ext uri="{FF2B5EF4-FFF2-40B4-BE49-F238E27FC236}">
                    <a16:creationId xmlns:a16="http://schemas.microsoft.com/office/drawing/2014/main" id="{4849C381-B049-BF22-BB38-AB2E990F2B15}"/>
                  </a:ext>
                </a:extLst>
              </p:cNvPr>
              <p:cNvCxnSpPr/>
              <p:nvPr/>
            </p:nvCxnSpPr>
            <p:spPr>
              <a:xfrm>
                <a:off x="8283507" y="2182890"/>
                <a:ext cx="2010098" cy="0"/>
              </a:xfrm>
              <a:prstGeom prst="line">
                <a:avLst/>
              </a:prstGeom>
              <a:ln w="57150" cap="sq">
                <a:solidFill>
                  <a:srgbClr val="FF0000"/>
                </a:solidFill>
                <a:miter lim="800000"/>
                <a:headEnd type="none" w="lg" len="lg"/>
                <a:tailEnd type="triangle" w="med" len="lg"/>
              </a:ln>
            </p:spPr>
          </p:cxnSp>
        </p:grpSp>
      </p:grpSp>
      <p:cxnSp>
        <p:nvCxnSpPr>
          <p:cNvPr id="560" name="直接连接符 98">
            <a:extLst>
              <a:ext uri="{FF2B5EF4-FFF2-40B4-BE49-F238E27FC236}">
                <a16:creationId xmlns:a16="http://schemas.microsoft.com/office/drawing/2014/main" id="{1F417C59-4D5F-4977-B47C-18A1CB369B8E}"/>
              </a:ext>
            </a:extLst>
          </p:cNvPr>
          <p:cNvCxnSpPr/>
          <p:nvPr/>
        </p:nvCxnSpPr>
        <p:spPr>
          <a:xfrm>
            <a:off x="2802837" y="6272520"/>
            <a:ext cx="6790011" cy="17404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grpSp>
        <p:nvGrpSpPr>
          <p:cNvPr id="561" name="组合 560">
            <a:extLst>
              <a:ext uri="{FF2B5EF4-FFF2-40B4-BE49-F238E27FC236}">
                <a16:creationId xmlns:a16="http://schemas.microsoft.com/office/drawing/2014/main" id="{F2CD7406-EBC2-B072-E32A-37397E81BACC}"/>
              </a:ext>
            </a:extLst>
          </p:cNvPr>
          <p:cNvGrpSpPr/>
          <p:nvPr/>
        </p:nvGrpSpPr>
        <p:grpSpPr>
          <a:xfrm>
            <a:off x="3350006" y="4129128"/>
            <a:ext cx="5452590" cy="1598243"/>
            <a:chOff x="3686608" y="4425068"/>
            <a:chExt cx="5750778" cy="1685647"/>
          </a:xfrm>
        </p:grpSpPr>
        <p:cxnSp>
          <p:nvCxnSpPr>
            <p:cNvPr id="562" name="Straight Connector 22">
              <a:extLst>
                <a:ext uri="{FF2B5EF4-FFF2-40B4-BE49-F238E27FC236}">
                  <a16:creationId xmlns:a16="http://schemas.microsoft.com/office/drawing/2014/main" id="{029F4FD5-CEC9-F6E8-5312-64E8675F2F1F}"/>
                </a:ext>
              </a:extLst>
            </p:cNvPr>
            <p:cNvCxnSpPr/>
            <p:nvPr/>
          </p:nvCxnSpPr>
          <p:spPr>
            <a:xfrm flipV="1">
              <a:off x="4323189" y="5280483"/>
              <a:ext cx="2538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24">
              <a:extLst>
                <a:ext uri="{FF2B5EF4-FFF2-40B4-BE49-F238E27FC236}">
                  <a16:creationId xmlns:a16="http://schemas.microsoft.com/office/drawing/2014/main" id="{9309155E-6AA5-F775-69FE-6E3317D1284B}"/>
                </a:ext>
              </a:extLst>
            </p:cNvPr>
            <p:cNvCxnSpPr/>
            <p:nvPr/>
          </p:nvCxnSpPr>
          <p:spPr>
            <a:xfrm flipV="1">
              <a:off x="4323189" y="5058283"/>
              <a:ext cx="253853" cy="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4" name="Oval 65">
              <a:extLst>
                <a:ext uri="{FF2B5EF4-FFF2-40B4-BE49-F238E27FC236}">
                  <a16:creationId xmlns:a16="http://schemas.microsoft.com/office/drawing/2014/main" id="{E85B7EE9-7061-0C07-2E70-0791924F5982}"/>
                </a:ext>
              </a:extLst>
            </p:cNvPr>
            <p:cNvSpPr/>
            <p:nvPr/>
          </p:nvSpPr>
          <p:spPr>
            <a:xfrm>
              <a:off x="5121515" y="5134839"/>
              <a:ext cx="73402" cy="718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65" name="Delay 67">
              <a:extLst>
                <a:ext uri="{FF2B5EF4-FFF2-40B4-BE49-F238E27FC236}">
                  <a16:creationId xmlns:a16="http://schemas.microsoft.com/office/drawing/2014/main" id="{41283D64-A9E2-F07B-A7F6-B54AD448B49A}"/>
                </a:ext>
              </a:extLst>
            </p:cNvPr>
            <p:cNvSpPr/>
            <p:nvPr/>
          </p:nvSpPr>
          <p:spPr>
            <a:xfrm>
              <a:off x="4577042" y="4939782"/>
              <a:ext cx="539804" cy="453220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566" name="Straight Connector 24">
              <a:extLst>
                <a:ext uri="{FF2B5EF4-FFF2-40B4-BE49-F238E27FC236}">
                  <a16:creationId xmlns:a16="http://schemas.microsoft.com/office/drawing/2014/main" id="{03AE976A-417E-7D02-57F2-CC765B2B114F}"/>
                </a:ext>
              </a:extLst>
            </p:cNvPr>
            <p:cNvCxnSpPr/>
            <p:nvPr/>
          </p:nvCxnSpPr>
          <p:spPr>
            <a:xfrm>
              <a:off x="4549819" y="5058278"/>
              <a:ext cx="588639" cy="11488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24">
              <a:extLst>
                <a:ext uri="{FF2B5EF4-FFF2-40B4-BE49-F238E27FC236}">
                  <a16:creationId xmlns:a16="http://schemas.microsoft.com/office/drawing/2014/main" id="{034A69C0-250B-98EB-24E8-4D568A7C2D05}"/>
                </a:ext>
              </a:extLst>
            </p:cNvPr>
            <p:cNvCxnSpPr/>
            <p:nvPr/>
          </p:nvCxnSpPr>
          <p:spPr>
            <a:xfrm>
              <a:off x="6780882" y="5674083"/>
              <a:ext cx="588639" cy="11488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24">
              <a:extLst>
                <a:ext uri="{FF2B5EF4-FFF2-40B4-BE49-F238E27FC236}">
                  <a16:creationId xmlns:a16="http://schemas.microsoft.com/office/drawing/2014/main" id="{31D6D21C-02EA-C50E-37C5-135B36C98469}"/>
                </a:ext>
              </a:extLst>
            </p:cNvPr>
            <p:cNvCxnSpPr>
              <a:endCxn id="593" idx="2"/>
            </p:cNvCxnSpPr>
            <p:nvPr/>
          </p:nvCxnSpPr>
          <p:spPr>
            <a:xfrm flipV="1">
              <a:off x="7849809" y="4644425"/>
              <a:ext cx="571190" cy="14917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Connector 97">
              <a:extLst>
                <a:ext uri="{FF2B5EF4-FFF2-40B4-BE49-F238E27FC236}">
                  <a16:creationId xmlns:a16="http://schemas.microsoft.com/office/drawing/2014/main" id="{23EA5DD3-C2DA-302D-BCC4-F86CFE9FAAEB}"/>
                </a:ext>
              </a:extLst>
            </p:cNvPr>
            <p:cNvCxnSpPr/>
            <p:nvPr/>
          </p:nvCxnSpPr>
          <p:spPr>
            <a:xfrm flipV="1">
              <a:off x="5201079" y="5162353"/>
              <a:ext cx="417882" cy="530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Connector 98">
              <a:extLst>
                <a:ext uri="{FF2B5EF4-FFF2-40B4-BE49-F238E27FC236}">
                  <a16:creationId xmlns:a16="http://schemas.microsoft.com/office/drawing/2014/main" id="{7A4E617D-A9DD-DE08-8E0A-0B06BA186990}"/>
                </a:ext>
              </a:extLst>
            </p:cNvPr>
            <p:cNvCxnSpPr>
              <a:stCxn id="571" idx="6"/>
            </p:cNvCxnSpPr>
            <p:nvPr/>
          </p:nvCxnSpPr>
          <p:spPr>
            <a:xfrm>
              <a:off x="5933324" y="5162978"/>
              <a:ext cx="325195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1" name="Oval 99">
              <a:extLst>
                <a:ext uri="{FF2B5EF4-FFF2-40B4-BE49-F238E27FC236}">
                  <a16:creationId xmlns:a16="http://schemas.microsoft.com/office/drawing/2014/main" id="{6BA22D42-C95E-ACCF-2965-C24FC3F16ABB}"/>
                </a:ext>
              </a:extLst>
            </p:cNvPr>
            <p:cNvSpPr/>
            <p:nvPr/>
          </p:nvSpPr>
          <p:spPr>
            <a:xfrm>
              <a:off x="5859923" y="5127070"/>
              <a:ext cx="73401" cy="718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72" name="Triangle 100">
              <a:extLst>
                <a:ext uri="{FF2B5EF4-FFF2-40B4-BE49-F238E27FC236}">
                  <a16:creationId xmlns:a16="http://schemas.microsoft.com/office/drawing/2014/main" id="{C61120A8-9A88-9C9E-2AF3-1AD836608279}"/>
                </a:ext>
              </a:extLst>
            </p:cNvPr>
            <p:cNvSpPr/>
            <p:nvPr/>
          </p:nvSpPr>
          <p:spPr>
            <a:xfrm rot="5400000">
              <a:off x="5606797" y="5045242"/>
              <a:ext cx="265721" cy="22907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573" name="Straight Connector 66">
              <a:extLst>
                <a:ext uri="{FF2B5EF4-FFF2-40B4-BE49-F238E27FC236}">
                  <a16:creationId xmlns:a16="http://schemas.microsoft.com/office/drawing/2014/main" id="{D5B6CD15-E742-F1B3-AF13-BDE4E2850396}"/>
                </a:ext>
              </a:extLst>
            </p:cNvPr>
            <p:cNvCxnSpPr/>
            <p:nvPr/>
          </p:nvCxnSpPr>
          <p:spPr>
            <a:xfrm flipV="1">
              <a:off x="7359987" y="5783369"/>
              <a:ext cx="161399" cy="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4" name="Stored Data 71">
              <a:extLst>
                <a:ext uri="{FF2B5EF4-FFF2-40B4-BE49-F238E27FC236}">
                  <a16:creationId xmlns:a16="http://schemas.microsoft.com/office/drawing/2014/main" id="{07C94FC6-216C-9DF6-F5D8-4A155F1ACFD6}"/>
                </a:ext>
              </a:extLst>
            </p:cNvPr>
            <p:cNvSpPr/>
            <p:nvPr/>
          </p:nvSpPr>
          <p:spPr>
            <a:xfrm rot="10800000">
              <a:off x="6740596" y="5560161"/>
              <a:ext cx="617450" cy="44249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75" name="Stored Data 71">
              <a:extLst>
                <a:ext uri="{FF2B5EF4-FFF2-40B4-BE49-F238E27FC236}">
                  <a16:creationId xmlns:a16="http://schemas.microsoft.com/office/drawing/2014/main" id="{BD3AAED4-7675-4C47-F775-D6E27DD6E37C}"/>
                </a:ext>
              </a:extLst>
            </p:cNvPr>
            <p:cNvSpPr/>
            <p:nvPr/>
          </p:nvSpPr>
          <p:spPr>
            <a:xfrm rot="10800000">
              <a:off x="6736156" y="5560149"/>
              <a:ext cx="65758" cy="44250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76" name="Stored Data 71">
              <a:extLst>
                <a:ext uri="{FF2B5EF4-FFF2-40B4-BE49-F238E27FC236}">
                  <a16:creationId xmlns:a16="http://schemas.microsoft.com/office/drawing/2014/main" id="{D506258E-7C19-B174-AC22-19F7B0DE76DD}"/>
                </a:ext>
              </a:extLst>
            </p:cNvPr>
            <p:cNvSpPr/>
            <p:nvPr/>
          </p:nvSpPr>
          <p:spPr>
            <a:xfrm rot="10800000">
              <a:off x="6687712" y="5559710"/>
              <a:ext cx="65758" cy="44250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577" name="Group 119">
              <a:extLst>
                <a:ext uri="{FF2B5EF4-FFF2-40B4-BE49-F238E27FC236}">
                  <a16:creationId xmlns:a16="http://schemas.microsoft.com/office/drawing/2014/main" id="{3438F4F3-2069-283A-66FF-5907653BADB0}"/>
                </a:ext>
              </a:extLst>
            </p:cNvPr>
            <p:cNvGrpSpPr/>
            <p:nvPr/>
          </p:nvGrpSpPr>
          <p:grpSpPr>
            <a:xfrm>
              <a:off x="4328967" y="5668206"/>
              <a:ext cx="814653" cy="442509"/>
              <a:chOff x="3675121" y="5435921"/>
              <a:chExt cx="1332140" cy="723601"/>
            </a:xfrm>
          </p:grpSpPr>
          <p:cxnSp>
            <p:nvCxnSpPr>
              <p:cNvPr id="597" name="Straight Connector 124">
                <a:extLst>
                  <a:ext uri="{FF2B5EF4-FFF2-40B4-BE49-F238E27FC236}">
                    <a16:creationId xmlns:a16="http://schemas.microsoft.com/office/drawing/2014/main" id="{005518F5-603B-B1B4-14B6-5939976D55A8}"/>
                  </a:ext>
                </a:extLst>
              </p:cNvPr>
              <p:cNvCxnSpPr/>
              <p:nvPr/>
            </p:nvCxnSpPr>
            <p:spPr>
              <a:xfrm flipV="1">
                <a:off x="3675121" y="5984024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125">
                <a:extLst>
                  <a:ext uri="{FF2B5EF4-FFF2-40B4-BE49-F238E27FC236}">
                    <a16:creationId xmlns:a16="http://schemas.microsoft.com/office/drawing/2014/main" id="{5AAB5A0D-8D29-250A-B450-C1C3B3ED1354}"/>
                  </a:ext>
                </a:extLst>
              </p:cNvPr>
              <p:cNvCxnSpPr/>
              <p:nvPr/>
            </p:nvCxnSpPr>
            <p:spPr>
              <a:xfrm flipV="1">
                <a:off x="3675121" y="5620676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9" name="Stored Data 71">
                <a:extLst>
                  <a:ext uri="{FF2B5EF4-FFF2-40B4-BE49-F238E27FC236}">
                    <a16:creationId xmlns:a16="http://schemas.microsoft.com/office/drawing/2014/main" id="{9ABB309B-B0F3-75AC-34D5-2843C6A30709}"/>
                  </a:ext>
                </a:extLst>
              </p:cNvPr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600" name="Stored Data 71">
                <a:extLst>
                  <a:ext uri="{FF2B5EF4-FFF2-40B4-BE49-F238E27FC236}">
                    <a16:creationId xmlns:a16="http://schemas.microsoft.com/office/drawing/2014/main" id="{046A68CB-72F8-72ED-F04F-5F2494B8D30C}"/>
                  </a:ext>
                </a:extLst>
              </p:cNvPr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78" name="Group 121">
              <a:extLst>
                <a:ext uri="{FF2B5EF4-FFF2-40B4-BE49-F238E27FC236}">
                  <a16:creationId xmlns:a16="http://schemas.microsoft.com/office/drawing/2014/main" id="{6E7B3561-F4D1-864F-B1DF-BF7F786A6A06}"/>
                </a:ext>
              </a:extLst>
            </p:cNvPr>
            <p:cNvGrpSpPr/>
            <p:nvPr/>
          </p:nvGrpSpPr>
          <p:grpSpPr>
            <a:xfrm>
              <a:off x="5147615" y="5855246"/>
              <a:ext cx="1617494" cy="71817"/>
              <a:chOff x="1486315" y="1289057"/>
              <a:chExt cx="2644962" cy="117436"/>
            </a:xfrm>
          </p:grpSpPr>
          <p:cxnSp>
            <p:nvCxnSpPr>
              <p:cNvPr id="595" name="Straight Connector 122">
                <a:extLst>
                  <a:ext uri="{FF2B5EF4-FFF2-40B4-BE49-F238E27FC236}">
                    <a16:creationId xmlns:a16="http://schemas.microsoft.com/office/drawing/2014/main" id="{C7497FAD-3FA1-B4A4-6D2E-F3719886B337}"/>
                  </a:ext>
                </a:extLst>
              </p:cNvPr>
              <p:cNvCxnSpPr/>
              <p:nvPr/>
            </p:nvCxnSpPr>
            <p:spPr>
              <a:xfrm flipV="1">
                <a:off x="1603168" y="1348685"/>
                <a:ext cx="2528109" cy="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123">
                <a:extLst>
                  <a:ext uri="{FF2B5EF4-FFF2-40B4-BE49-F238E27FC236}">
                    <a16:creationId xmlns:a16="http://schemas.microsoft.com/office/drawing/2014/main" id="{364A3DCF-156C-CBC6-BC91-C9045F26E61B}"/>
                  </a:ext>
                </a:extLst>
              </p:cNvPr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579" name="Straight Connector 122">
              <a:extLst>
                <a:ext uri="{FF2B5EF4-FFF2-40B4-BE49-F238E27FC236}">
                  <a16:creationId xmlns:a16="http://schemas.microsoft.com/office/drawing/2014/main" id="{F3E2275E-C779-6B03-FDB7-9A9BD1FCF8FA}"/>
                </a:ext>
              </a:extLst>
            </p:cNvPr>
            <p:cNvCxnSpPr/>
            <p:nvPr/>
          </p:nvCxnSpPr>
          <p:spPr>
            <a:xfrm>
              <a:off x="6258520" y="5661305"/>
              <a:ext cx="482076" cy="1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122">
              <a:extLst>
                <a:ext uri="{FF2B5EF4-FFF2-40B4-BE49-F238E27FC236}">
                  <a16:creationId xmlns:a16="http://schemas.microsoft.com/office/drawing/2014/main" id="{DE6C509A-16E7-6381-74F7-B60C49ED1A22}"/>
                </a:ext>
              </a:extLst>
            </p:cNvPr>
            <p:cNvCxnSpPr/>
            <p:nvPr/>
          </p:nvCxnSpPr>
          <p:spPr>
            <a:xfrm>
              <a:off x="6258520" y="5166394"/>
              <a:ext cx="0" cy="485921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122">
              <a:extLst>
                <a:ext uri="{FF2B5EF4-FFF2-40B4-BE49-F238E27FC236}">
                  <a16:creationId xmlns:a16="http://schemas.microsoft.com/office/drawing/2014/main" id="{387AB71A-535E-AA0F-DF3D-AE73538CAA71}"/>
                </a:ext>
              </a:extLst>
            </p:cNvPr>
            <p:cNvCxnSpPr/>
            <p:nvPr/>
          </p:nvCxnSpPr>
          <p:spPr>
            <a:xfrm>
              <a:off x="4323189" y="4572229"/>
              <a:ext cx="3531214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2" name="Group 119">
              <a:extLst>
                <a:ext uri="{FF2B5EF4-FFF2-40B4-BE49-F238E27FC236}">
                  <a16:creationId xmlns:a16="http://schemas.microsoft.com/office/drawing/2014/main" id="{E568D4C8-E047-AA54-C9E3-D7D0FB3BBF1D}"/>
                </a:ext>
              </a:extLst>
            </p:cNvPr>
            <p:cNvGrpSpPr/>
            <p:nvPr/>
          </p:nvGrpSpPr>
          <p:grpSpPr>
            <a:xfrm>
              <a:off x="7799109" y="4425068"/>
              <a:ext cx="621890" cy="442509"/>
              <a:chOff x="3990333" y="5435921"/>
              <a:chExt cx="1016928" cy="723601"/>
            </a:xfrm>
          </p:grpSpPr>
          <p:sp>
            <p:nvSpPr>
              <p:cNvPr id="593" name="Stored Data 71">
                <a:extLst>
                  <a:ext uri="{FF2B5EF4-FFF2-40B4-BE49-F238E27FC236}">
                    <a16:creationId xmlns:a16="http://schemas.microsoft.com/office/drawing/2014/main" id="{173470E6-DD30-3942-2E8B-D04E7A260813}"/>
                  </a:ext>
                </a:extLst>
              </p:cNvPr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94" name="Stored Data 71">
                <a:extLst>
                  <a:ext uri="{FF2B5EF4-FFF2-40B4-BE49-F238E27FC236}">
                    <a16:creationId xmlns:a16="http://schemas.microsoft.com/office/drawing/2014/main" id="{90DE0BD7-C001-C40D-7FE4-E0BC8581BFB7}"/>
                  </a:ext>
                </a:extLst>
              </p:cNvPr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83" name="Group 121">
              <a:extLst>
                <a:ext uri="{FF2B5EF4-FFF2-40B4-BE49-F238E27FC236}">
                  <a16:creationId xmlns:a16="http://schemas.microsoft.com/office/drawing/2014/main" id="{42C760EE-1C85-7DCC-0566-F738441F8C76}"/>
                </a:ext>
              </a:extLst>
            </p:cNvPr>
            <p:cNvGrpSpPr/>
            <p:nvPr/>
          </p:nvGrpSpPr>
          <p:grpSpPr>
            <a:xfrm>
              <a:off x="8427177" y="4607606"/>
              <a:ext cx="453203" cy="71817"/>
              <a:chOff x="1486315" y="1289057"/>
              <a:chExt cx="741086" cy="117436"/>
            </a:xfrm>
          </p:grpSpPr>
          <p:cxnSp>
            <p:nvCxnSpPr>
              <p:cNvPr id="591" name="Straight Connector 122">
                <a:extLst>
                  <a:ext uri="{FF2B5EF4-FFF2-40B4-BE49-F238E27FC236}">
                    <a16:creationId xmlns:a16="http://schemas.microsoft.com/office/drawing/2014/main" id="{4C0A99B8-6DD8-3E98-F30D-559F1A4F138E}"/>
                  </a:ext>
                </a:extLst>
              </p:cNvPr>
              <p:cNvCxnSpPr>
                <a:endCxn id="587" idx="3"/>
              </p:cNvCxnSpPr>
              <p:nvPr/>
            </p:nvCxnSpPr>
            <p:spPr>
              <a:xfrm>
                <a:off x="1603168" y="1348690"/>
                <a:ext cx="624233" cy="1927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2" name="Oval 123">
                <a:extLst>
                  <a:ext uri="{FF2B5EF4-FFF2-40B4-BE49-F238E27FC236}">
                    <a16:creationId xmlns:a16="http://schemas.microsoft.com/office/drawing/2014/main" id="{26DA7B8C-1B3A-1E40-FA89-924C45E4969D}"/>
                  </a:ext>
                </a:extLst>
              </p:cNvPr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584" name="Straight Connector 122">
              <a:extLst>
                <a:ext uri="{FF2B5EF4-FFF2-40B4-BE49-F238E27FC236}">
                  <a16:creationId xmlns:a16="http://schemas.microsoft.com/office/drawing/2014/main" id="{6F59C01E-33B4-4618-D872-AEAE6B3AA558}"/>
                </a:ext>
              </a:extLst>
            </p:cNvPr>
            <p:cNvCxnSpPr/>
            <p:nvPr/>
          </p:nvCxnSpPr>
          <p:spPr>
            <a:xfrm>
              <a:off x="7521386" y="4778113"/>
              <a:ext cx="0" cy="1003078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98">
              <a:extLst>
                <a:ext uri="{FF2B5EF4-FFF2-40B4-BE49-F238E27FC236}">
                  <a16:creationId xmlns:a16="http://schemas.microsoft.com/office/drawing/2014/main" id="{F53A74EE-DB35-628B-5576-5F17D700194C}"/>
                </a:ext>
              </a:extLst>
            </p:cNvPr>
            <p:cNvCxnSpPr/>
            <p:nvPr/>
          </p:nvCxnSpPr>
          <p:spPr>
            <a:xfrm>
              <a:off x="7521386" y="4778114"/>
              <a:ext cx="310602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6" name="Oval 99">
              <a:extLst>
                <a:ext uri="{FF2B5EF4-FFF2-40B4-BE49-F238E27FC236}">
                  <a16:creationId xmlns:a16="http://schemas.microsoft.com/office/drawing/2014/main" id="{95774DA9-4329-3D0D-9BCE-568BB231865C}"/>
                </a:ext>
              </a:extLst>
            </p:cNvPr>
            <p:cNvSpPr/>
            <p:nvPr/>
          </p:nvSpPr>
          <p:spPr>
            <a:xfrm>
              <a:off x="9115179" y="4612545"/>
              <a:ext cx="73401" cy="718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7" name="Triangle 100">
              <a:extLst>
                <a:ext uri="{FF2B5EF4-FFF2-40B4-BE49-F238E27FC236}">
                  <a16:creationId xmlns:a16="http://schemas.microsoft.com/office/drawing/2014/main" id="{0DF4D774-9246-541C-9E15-2EA53C064FFC}"/>
                </a:ext>
              </a:extLst>
            </p:cNvPr>
            <p:cNvSpPr/>
            <p:nvPr/>
          </p:nvSpPr>
          <p:spPr>
            <a:xfrm rot="5400000">
              <a:off x="8862054" y="4530717"/>
              <a:ext cx="265721" cy="22907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588" name="Straight Connector 98">
              <a:extLst>
                <a:ext uri="{FF2B5EF4-FFF2-40B4-BE49-F238E27FC236}">
                  <a16:creationId xmlns:a16="http://schemas.microsoft.com/office/drawing/2014/main" id="{D51F681E-FF5D-633C-5622-F5F1C6961329}"/>
                </a:ext>
              </a:extLst>
            </p:cNvPr>
            <p:cNvCxnSpPr/>
            <p:nvPr/>
          </p:nvCxnSpPr>
          <p:spPr>
            <a:xfrm>
              <a:off x="9188581" y="4644073"/>
              <a:ext cx="248805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66">
              <a:extLst>
                <a:ext uri="{FF2B5EF4-FFF2-40B4-BE49-F238E27FC236}">
                  <a16:creationId xmlns:a16="http://schemas.microsoft.com/office/drawing/2014/main" id="{4CE5518E-9291-D709-034B-EB1A5BEA240F}"/>
                </a:ext>
              </a:extLst>
            </p:cNvPr>
            <p:cNvCxnSpPr/>
            <p:nvPr/>
          </p:nvCxnSpPr>
          <p:spPr>
            <a:xfrm flipV="1">
              <a:off x="7508141" y="5786945"/>
              <a:ext cx="1915279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128">
              <a:extLst>
                <a:ext uri="{FF2B5EF4-FFF2-40B4-BE49-F238E27FC236}">
                  <a16:creationId xmlns:a16="http://schemas.microsoft.com/office/drawing/2014/main" id="{943E29B8-74F4-04FB-5EB7-E4942A32E2D2}"/>
                </a:ext>
              </a:extLst>
            </p:cNvPr>
            <p:cNvCxnSpPr/>
            <p:nvPr/>
          </p:nvCxnSpPr>
          <p:spPr>
            <a:xfrm flipH="1">
              <a:off x="3686608" y="4572229"/>
              <a:ext cx="636581" cy="0"/>
            </a:xfrm>
            <a:prstGeom prst="line">
              <a:avLst/>
            </a:prstGeom>
            <a:ln w="381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</p:grp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94B0D127-BC36-9546-FC3C-81C58794A8C8}"/>
              </a:ext>
            </a:extLst>
          </p:cNvPr>
          <p:cNvGrpSpPr/>
          <p:nvPr/>
        </p:nvGrpSpPr>
        <p:grpSpPr>
          <a:xfrm>
            <a:off x="3381960" y="3480112"/>
            <a:ext cx="5410993" cy="294953"/>
            <a:chOff x="3697534" y="3723082"/>
            <a:chExt cx="5706907" cy="311083"/>
          </a:xfrm>
        </p:grpSpPr>
        <p:cxnSp>
          <p:nvCxnSpPr>
            <p:cNvPr id="602" name="直接连接符 140">
              <a:extLst>
                <a:ext uri="{FF2B5EF4-FFF2-40B4-BE49-F238E27FC236}">
                  <a16:creationId xmlns:a16="http://schemas.microsoft.com/office/drawing/2014/main" id="{F55F91D4-CB56-4CEB-F4FB-7BF060EA48A8}"/>
                </a:ext>
              </a:extLst>
            </p:cNvPr>
            <p:cNvCxnSpPr/>
            <p:nvPr/>
          </p:nvCxnSpPr>
          <p:spPr>
            <a:xfrm>
              <a:off x="3697534" y="3877998"/>
              <a:ext cx="1921427" cy="0"/>
            </a:xfrm>
            <a:prstGeom prst="line">
              <a:avLst/>
            </a:prstGeom>
            <a:ln w="254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  <p:sp>
          <p:nvSpPr>
            <p:cNvPr id="603" name="object 91">
              <a:extLst>
                <a:ext uri="{FF2B5EF4-FFF2-40B4-BE49-F238E27FC236}">
                  <a16:creationId xmlns:a16="http://schemas.microsoft.com/office/drawing/2014/main" id="{5C44E3DD-42CE-738F-DFDD-87CCFB978D81}"/>
                </a:ext>
              </a:extLst>
            </p:cNvPr>
            <p:cNvSpPr txBox="1"/>
            <p:nvPr/>
          </p:nvSpPr>
          <p:spPr>
            <a:xfrm>
              <a:off x="5793337" y="3723082"/>
              <a:ext cx="1900043" cy="3110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96" b="1" i="0" u="none" strike="noStrike" kern="1200" cap="none" spc="-5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rPr>
                <a:t>关键路径延迟</a:t>
              </a:r>
              <a:endParaRPr kumimoji="0" sz="194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entury"/>
              </a:endParaRPr>
            </a:p>
          </p:txBody>
        </p:sp>
        <p:cxnSp>
          <p:nvCxnSpPr>
            <p:cNvPr id="604" name="直接连接符 142">
              <a:extLst>
                <a:ext uri="{FF2B5EF4-FFF2-40B4-BE49-F238E27FC236}">
                  <a16:creationId xmlns:a16="http://schemas.microsoft.com/office/drawing/2014/main" id="{210F490A-2788-6B23-7BC4-C8582DE1C545}"/>
                </a:ext>
              </a:extLst>
            </p:cNvPr>
            <p:cNvCxnSpPr/>
            <p:nvPr/>
          </p:nvCxnSpPr>
          <p:spPr>
            <a:xfrm flipH="1">
              <a:off x="7483014" y="3876970"/>
              <a:ext cx="1921427" cy="0"/>
            </a:xfrm>
            <a:prstGeom prst="line">
              <a:avLst/>
            </a:prstGeom>
            <a:ln w="254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</p:grpSp>
      <p:grpSp>
        <p:nvGrpSpPr>
          <p:cNvPr id="605" name="组合 604">
            <a:extLst>
              <a:ext uri="{FF2B5EF4-FFF2-40B4-BE49-F238E27FC236}">
                <a16:creationId xmlns:a16="http://schemas.microsoft.com/office/drawing/2014/main" id="{AF871B62-C65F-1F65-FC27-1EA70B27FA7E}"/>
              </a:ext>
            </a:extLst>
          </p:cNvPr>
          <p:cNvGrpSpPr/>
          <p:nvPr/>
        </p:nvGrpSpPr>
        <p:grpSpPr>
          <a:xfrm>
            <a:off x="1311539" y="2316108"/>
            <a:ext cx="9456151" cy="498100"/>
            <a:chOff x="1532831" y="2519942"/>
            <a:chExt cx="9973284" cy="525340"/>
          </a:xfrm>
        </p:grpSpPr>
        <p:sp>
          <p:nvSpPr>
            <p:cNvPr id="606" name="object 81">
              <a:extLst>
                <a:ext uri="{FF2B5EF4-FFF2-40B4-BE49-F238E27FC236}">
                  <a16:creationId xmlns:a16="http://schemas.microsoft.com/office/drawing/2014/main" id="{7DACE580-E125-6204-2026-2F3E509ECCFE}"/>
                </a:ext>
              </a:extLst>
            </p:cNvPr>
            <p:cNvSpPr txBox="1"/>
            <p:nvPr/>
          </p:nvSpPr>
          <p:spPr>
            <a:xfrm>
              <a:off x="1532831" y="2774775"/>
              <a:ext cx="504032" cy="2705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1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</a:t>
              </a:r>
              <a:r>
                <a:rPr kumimoji="0" lang="en-US" altLang="zh-CN" sz="1896" b="0" i="0" u="none" strike="noStrike" kern="1200" cap="none" spc="-1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  <a:r>
                <a:rPr kumimoji="0" sz="1896" b="0" i="0" u="none" strike="noStrike" kern="1200" cap="none" spc="-6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k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607" name="组合 606">
              <a:extLst>
                <a:ext uri="{FF2B5EF4-FFF2-40B4-BE49-F238E27FC236}">
                  <a16:creationId xmlns:a16="http://schemas.microsoft.com/office/drawing/2014/main" id="{607A581F-C979-E93D-CC28-23050FB4313C}"/>
                </a:ext>
              </a:extLst>
            </p:cNvPr>
            <p:cNvGrpSpPr/>
            <p:nvPr/>
          </p:nvGrpSpPr>
          <p:grpSpPr>
            <a:xfrm>
              <a:off x="2017470" y="2519943"/>
              <a:ext cx="2640777" cy="376608"/>
              <a:chOff x="2017470" y="2519943"/>
              <a:chExt cx="2640777" cy="376608"/>
            </a:xfrm>
          </p:grpSpPr>
          <p:cxnSp>
            <p:nvCxnSpPr>
              <p:cNvPr id="614" name="直接连接符 152">
                <a:extLst>
                  <a:ext uri="{FF2B5EF4-FFF2-40B4-BE49-F238E27FC236}">
                    <a16:creationId xmlns:a16="http://schemas.microsoft.com/office/drawing/2014/main" id="{209644F9-9CB0-5FE0-07CB-B9E5B7B78C68}"/>
                  </a:ext>
                </a:extLst>
              </p:cNvPr>
              <p:cNvCxnSpPr/>
              <p:nvPr/>
            </p:nvCxnSpPr>
            <p:spPr>
              <a:xfrm>
                <a:off x="2017470" y="2896551"/>
                <a:ext cx="1412714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cxnSp>
            <p:nvCxnSpPr>
              <p:cNvPr id="615" name="直接连接符 153">
                <a:extLst>
                  <a:ext uri="{FF2B5EF4-FFF2-40B4-BE49-F238E27FC236}">
                    <a16:creationId xmlns:a16="http://schemas.microsoft.com/office/drawing/2014/main" id="{C30F741A-818A-91D0-D2E6-B976B198B546}"/>
                  </a:ext>
                </a:extLst>
              </p:cNvPr>
              <p:cNvCxnSpPr/>
              <p:nvPr/>
            </p:nvCxnSpPr>
            <p:spPr>
              <a:xfrm>
                <a:off x="3432099" y="2519943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headEnd type="triangle" w="lg" len="lg"/>
                <a:tailEnd type="none" w="lg" len="lg"/>
              </a:ln>
            </p:spPr>
          </p:cxnSp>
          <p:cxnSp>
            <p:nvCxnSpPr>
              <p:cNvPr id="616" name="直接连接符 154">
                <a:extLst>
                  <a:ext uri="{FF2B5EF4-FFF2-40B4-BE49-F238E27FC236}">
                    <a16:creationId xmlns:a16="http://schemas.microsoft.com/office/drawing/2014/main" id="{A47BFDF7-5A65-AC15-F8CE-9BCCC7AD091E}"/>
                  </a:ext>
                </a:extLst>
              </p:cNvPr>
              <p:cNvCxnSpPr/>
              <p:nvPr/>
            </p:nvCxnSpPr>
            <p:spPr>
              <a:xfrm>
                <a:off x="3450449" y="2529833"/>
                <a:ext cx="1207798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</p:grpSp>
        <p:cxnSp>
          <p:nvCxnSpPr>
            <p:cNvPr id="608" name="直接连接符 146">
              <a:extLst>
                <a:ext uri="{FF2B5EF4-FFF2-40B4-BE49-F238E27FC236}">
                  <a16:creationId xmlns:a16="http://schemas.microsoft.com/office/drawing/2014/main" id="{13E5A8D8-8296-10D9-EC70-883089965BE9}"/>
                </a:ext>
              </a:extLst>
            </p:cNvPr>
            <p:cNvCxnSpPr/>
            <p:nvPr/>
          </p:nvCxnSpPr>
          <p:spPr>
            <a:xfrm>
              <a:off x="6909495" y="2529833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type="none" w="lg" len="lg"/>
            </a:ln>
          </p:spPr>
        </p:cxnSp>
        <p:cxnSp>
          <p:nvCxnSpPr>
            <p:cNvPr id="609" name="直接连接符 147">
              <a:extLst>
                <a:ext uri="{FF2B5EF4-FFF2-40B4-BE49-F238E27FC236}">
                  <a16:creationId xmlns:a16="http://schemas.microsoft.com/office/drawing/2014/main" id="{9F689977-B826-BBC1-078A-11F5A9C147A6}"/>
                </a:ext>
              </a:extLst>
            </p:cNvPr>
            <p:cNvCxnSpPr/>
            <p:nvPr/>
          </p:nvCxnSpPr>
          <p:spPr>
            <a:xfrm>
              <a:off x="6909495" y="2889166"/>
              <a:ext cx="3362187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610" name="直接连接符 148">
              <a:extLst>
                <a:ext uri="{FF2B5EF4-FFF2-40B4-BE49-F238E27FC236}">
                  <a16:creationId xmlns:a16="http://schemas.microsoft.com/office/drawing/2014/main" id="{0FF3CF1B-EEF9-2712-64FD-D8ABBACE722B}"/>
                </a:ext>
              </a:extLst>
            </p:cNvPr>
            <p:cNvCxnSpPr/>
            <p:nvPr/>
          </p:nvCxnSpPr>
          <p:spPr>
            <a:xfrm>
              <a:off x="10293605" y="2519942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headEnd type="triangle" w="lg" len="lg"/>
              <a:tailEnd type="none" w="lg" len="lg"/>
            </a:ln>
          </p:spPr>
        </p:cxnSp>
        <p:cxnSp>
          <p:nvCxnSpPr>
            <p:cNvPr id="611" name="直接连接符 149">
              <a:extLst>
                <a:ext uri="{FF2B5EF4-FFF2-40B4-BE49-F238E27FC236}">
                  <a16:creationId xmlns:a16="http://schemas.microsoft.com/office/drawing/2014/main" id="{6BD26499-0EF2-2377-A485-62BF6F8FFFC8}"/>
                </a:ext>
              </a:extLst>
            </p:cNvPr>
            <p:cNvCxnSpPr/>
            <p:nvPr/>
          </p:nvCxnSpPr>
          <p:spPr>
            <a:xfrm>
              <a:off x="10293605" y="2519943"/>
              <a:ext cx="1212510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612" name="直接连接符 150">
              <a:extLst>
                <a:ext uri="{FF2B5EF4-FFF2-40B4-BE49-F238E27FC236}">
                  <a16:creationId xmlns:a16="http://schemas.microsoft.com/office/drawing/2014/main" id="{0472EDA8-A625-1F83-A39C-E6CD257DE45E}"/>
                </a:ext>
              </a:extLst>
            </p:cNvPr>
            <p:cNvCxnSpPr/>
            <p:nvPr/>
          </p:nvCxnSpPr>
          <p:spPr>
            <a:xfrm>
              <a:off x="4658247" y="2529833"/>
              <a:ext cx="225124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sp>
          <p:nvSpPr>
            <p:cNvPr id="613" name="object 68">
              <a:extLst>
                <a:ext uri="{FF2B5EF4-FFF2-40B4-BE49-F238E27FC236}">
                  <a16:creationId xmlns:a16="http://schemas.microsoft.com/office/drawing/2014/main" id="{845459B0-DECD-B96D-64E1-4069BBB1753A}"/>
                </a:ext>
              </a:extLst>
            </p:cNvPr>
            <p:cNvSpPr txBox="1"/>
            <p:nvPr/>
          </p:nvSpPr>
          <p:spPr>
            <a:xfrm>
              <a:off x="2942348" y="2567258"/>
              <a:ext cx="412963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5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  <a:endParaRPr kumimoji="0" sz="265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617" name="组合 616">
            <a:extLst>
              <a:ext uri="{FF2B5EF4-FFF2-40B4-BE49-F238E27FC236}">
                <a16:creationId xmlns:a16="http://schemas.microsoft.com/office/drawing/2014/main" id="{56C72260-35EE-E389-15C9-969F7E8CD342}"/>
              </a:ext>
            </a:extLst>
          </p:cNvPr>
          <p:cNvGrpSpPr/>
          <p:nvPr/>
        </p:nvGrpSpPr>
        <p:grpSpPr>
          <a:xfrm>
            <a:off x="8803346" y="2724444"/>
            <a:ext cx="816519" cy="432045"/>
            <a:chOff x="9434346" y="2950612"/>
            <a:chExt cx="861172" cy="455672"/>
          </a:xfrm>
        </p:grpSpPr>
        <p:cxnSp>
          <p:nvCxnSpPr>
            <p:cNvPr id="618" name="直接连接符 156">
              <a:extLst>
                <a:ext uri="{FF2B5EF4-FFF2-40B4-BE49-F238E27FC236}">
                  <a16:creationId xmlns:a16="http://schemas.microsoft.com/office/drawing/2014/main" id="{16304BF7-A018-4E90-7F04-33C4D56A38AE}"/>
                </a:ext>
              </a:extLst>
            </p:cNvPr>
            <p:cNvCxnSpPr/>
            <p:nvPr/>
          </p:nvCxnSpPr>
          <p:spPr>
            <a:xfrm>
              <a:off x="9434346" y="3406284"/>
              <a:ext cx="861172" cy="0"/>
            </a:xfrm>
            <a:prstGeom prst="line">
              <a:avLst/>
            </a:prstGeom>
            <a:ln w="19050" cap="sq">
              <a:solidFill>
                <a:srgbClr val="FF0000"/>
              </a:solidFill>
              <a:miter lim="800000"/>
              <a:headEnd type="triangle" w="lg" len="lg"/>
              <a:tailEnd type="triangle" w="lg" len="lg"/>
            </a:ln>
          </p:spPr>
        </p:cxnSp>
        <p:sp>
          <p:nvSpPr>
            <p:cNvPr id="619" name="object 81">
              <a:extLst>
                <a:ext uri="{FF2B5EF4-FFF2-40B4-BE49-F238E27FC236}">
                  <a16:creationId xmlns:a16="http://schemas.microsoft.com/office/drawing/2014/main" id="{8129CEBA-C8F7-6296-1AF5-3BF21604E119}"/>
                </a:ext>
              </a:extLst>
            </p:cNvPr>
            <p:cNvSpPr txBox="1"/>
            <p:nvPr/>
          </p:nvSpPr>
          <p:spPr>
            <a:xfrm>
              <a:off x="9569919" y="2950612"/>
              <a:ext cx="662866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-1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Setup</a:t>
              </a:r>
              <a:endPara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620" name="矩形 619">
            <a:extLst>
              <a:ext uri="{FF2B5EF4-FFF2-40B4-BE49-F238E27FC236}">
                <a16:creationId xmlns:a16="http://schemas.microsoft.com/office/drawing/2014/main" id="{FAAE7E15-E2F3-CE10-4C32-94392FDA945E}"/>
              </a:ext>
            </a:extLst>
          </p:cNvPr>
          <p:cNvSpPr/>
          <p:nvPr/>
        </p:nvSpPr>
        <p:spPr>
          <a:xfrm>
            <a:off x="2910867" y="5262203"/>
            <a:ext cx="404278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A</a:t>
            </a:r>
            <a:endParaRPr kumimoji="0" lang="zh-CN" altLang="en-US" sz="22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21" name="矩形 620">
            <a:extLst>
              <a:ext uri="{FF2B5EF4-FFF2-40B4-BE49-F238E27FC236}">
                <a16:creationId xmlns:a16="http://schemas.microsoft.com/office/drawing/2014/main" id="{602FD95D-488B-6A7C-E5F5-49877A5A93ED}"/>
              </a:ext>
            </a:extLst>
          </p:cNvPr>
          <p:cNvSpPr/>
          <p:nvPr/>
        </p:nvSpPr>
        <p:spPr>
          <a:xfrm>
            <a:off x="9423684" y="5248981"/>
            <a:ext cx="386644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B</a:t>
            </a:r>
            <a:endParaRPr kumimoji="0" lang="zh-CN" altLang="en-US" sz="22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22" name="object 68">
            <a:extLst>
              <a:ext uri="{FF2B5EF4-FFF2-40B4-BE49-F238E27FC236}">
                <a16:creationId xmlns:a16="http://schemas.microsoft.com/office/drawing/2014/main" id="{BB9E0D7E-E8F0-9295-FD17-9C7A17D705A3}"/>
              </a:ext>
            </a:extLst>
          </p:cNvPr>
          <p:cNvSpPr txBox="1"/>
          <p:nvPr/>
        </p:nvSpPr>
        <p:spPr>
          <a:xfrm>
            <a:off x="9154701" y="2341559"/>
            <a:ext cx="18287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5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  <a:endParaRPr kumimoji="0" sz="265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23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  <p:bldP spid="622" grpId="0"/>
      <p:bldP spid="62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40894" y="1058391"/>
            <a:ext cx="10104926" cy="1375463"/>
            <a:chOff x="1886444" y="1740069"/>
            <a:chExt cx="2432856" cy="60161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444" y="1740069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数据通路与时钟周期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68" name="TextBox 24">
            <a:extLst>
              <a:ext uri="{FF2B5EF4-FFF2-40B4-BE49-F238E27FC236}">
                <a16:creationId xmlns:a16="http://schemas.microsoft.com/office/drawing/2014/main" id="{2CD15E63-4E3C-B52C-B99A-9FABC2089F11}"/>
              </a:ext>
            </a:extLst>
          </p:cNvPr>
          <p:cNvSpPr txBox="1"/>
          <p:nvPr/>
        </p:nvSpPr>
        <p:spPr>
          <a:xfrm>
            <a:off x="2351067" y="6308504"/>
            <a:ext cx="8241387" cy="561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6860" marR="0" lvl="1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kumimoji="0" lang="zh-CN" altLang="en-US" sz="2275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最小时钟周期</a:t>
            </a:r>
            <a:r>
              <a:rPr kumimoji="0" lang="zh-CN" altLang="en-US" sz="227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 </a:t>
            </a:r>
            <a:r>
              <a:rPr kumimoji="0" lang="en-US" altLang="zh-CN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&gt; </a:t>
            </a:r>
            <a:r>
              <a:rPr kumimoji="0" lang="en-US" altLang="zh-CN" sz="22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Clk_to_Q</a:t>
            </a:r>
            <a:r>
              <a:rPr kumimoji="0" lang="en-US" altLang="zh-CN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 + </a:t>
            </a:r>
            <a:r>
              <a:rPr kumimoji="0" lang="zh-CN" altLang="en-US" sz="2275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关键路径时延 </a:t>
            </a:r>
            <a:r>
              <a:rPr kumimoji="0" lang="en-US" altLang="zh-CN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+ Setup Time</a:t>
            </a:r>
          </a:p>
        </p:txBody>
      </p:sp>
      <p:sp>
        <p:nvSpPr>
          <p:cNvPr id="667" name="object 62">
            <a:extLst>
              <a:ext uri="{FF2B5EF4-FFF2-40B4-BE49-F238E27FC236}">
                <a16:creationId xmlns:a16="http://schemas.microsoft.com/office/drawing/2014/main" id="{9A505836-7E7F-4F95-4D6E-4D9C09200CF1}"/>
              </a:ext>
            </a:extLst>
          </p:cNvPr>
          <p:cNvSpPr/>
          <p:nvPr/>
        </p:nvSpPr>
        <p:spPr>
          <a:xfrm>
            <a:off x="9019083" y="2732495"/>
            <a:ext cx="1415953" cy="353028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FFC000"/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68" name="object 62">
            <a:extLst>
              <a:ext uri="{FF2B5EF4-FFF2-40B4-BE49-F238E27FC236}">
                <a16:creationId xmlns:a16="http://schemas.microsoft.com/office/drawing/2014/main" id="{F1FC8D32-B52A-DE98-626F-09232C491EEC}"/>
              </a:ext>
            </a:extLst>
          </p:cNvPr>
          <p:cNvSpPr/>
          <p:nvPr/>
        </p:nvSpPr>
        <p:spPr>
          <a:xfrm>
            <a:off x="2503252" y="2732496"/>
            <a:ext cx="1415953" cy="364009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FFC000"/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69" name="object 62">
            <a:extLst>
              <a:ext uri="{FF2B5EF4-FFF2-40B4-BE49-F238E27FC236}">
                <a16:creationId xmlns:a16="http://schemas.microsoft.com/office/drawing/2014/main" id="{795112DD-9D1C-EF2B-7001-6750A1F620B6}"/>
              </a:ext>
            </a:extLst>
          </p:cNvPr>
          <p:cNvSpPr/>
          <p:nvPr/>
        </p:nvSpPr>
        <p:spPr>
          <a:xfrm>
            <a:off x="10436849" y="2728929"/>
            <a:ext cx="531138" cy="375446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cxnSp>
        <p:nvCxnSpPr>
          <p:cNvPr id="670" name="直接连接符 7">
            <a:extLst>
              <a:ext uri="{FF2B5EF4-FFF2-40B4-BE49-F238E27FC236}">
                <a16:creationId xmlns:a16="http://schemas.microsoft.com/office/drawing/2014/main" id="{60CC7BB6-AD28-9F9C-AFF2-FD41D8F9104F}"/>
              </a:ext>
            </a:extLst>
          </p:cNvPr>
          <p:cNvCxnSpPr>
            <a:endCxn id="679" idx="0"/>
          </p:cNvCxnSpPr>
          <p:nvPr/>
        </p:nvCxnSpPr>
        <p:spPr>
          <a:xfrm>
            <a:off x="9818350" y="2063195"/>
            <a:ext cx="0" cy="1549663"/>
          </a:xfrm>
          <a:prstGeom prst="line">
            <a:avLst/>
          </a:prstGeom>
          <a:ln w="28575" cap="sq">
            <a:solidFill>
              <a:srgbClr val="000000"/>
            </a:solidFill>
            <a:prstDash val="sysDash"/>
            <a:miter lim="800000"/>
          </a:ln>
        </p:spPr>
      </p:cxnSp>
      <p:grpSp>
        <p:nvGrpSpPr>
          <p:cNvPr id="671" name="组合 670">
            <a:extLst>
              <a:ext uri="{FF2B5EF4-FFF2-40B4-BE49-F238E27FC236}">
                <a16:creationId xmlns:a16="http://schemas.microsoft.com/office/drawing/2014/main" id="{44D23B45-6645-EC53-2E94-7AD2AF5552A1}"/>
              </a:ext>
            </a:extLst>
          </p:cNvPr>
          <p:cNvGrpSpPr/>
          <p:nvPr/>
        </p:nvGrpSpPr>
        <p:grpSpPr>
          <a:xfrm>
            <a:off x="2467671" y="3612858"/>
            <a:ext cx="7585035" cy="2574191"/>
            <a:chOff x="2773288" y="2748625"/>
            <a:chExt cx="7999842" cy="2714968"/>
          </a:xfrm>
        </p:grpSpPr>
        <p:grpSp>
          <p:nvGrpSpPr>
            <p:cNvPr id="672" name="组合 671">
              <a:extLst>
                <a:ext uri="{FF2B5EF4-FFF2-40B4-BE49-F238E27FC236}">
                  <a16:creationId xmlns:a16="http://schemas.microsoft.com/office/drawing/2014/main" id="{EEEB2C4B-48D7-E4B9-CBBA-BC168C3C528F}"/>
                </a:ext>
              </a:extLst>
            </p:cNvPr>
            <p:cNvGrpSpPr/>
            <p:nvPr/>
          </p:nvGrpSpPr>
          <p:grpSpPr>
            <a:xfrm>
              <a:off x="2773288" y="4998479"/>
              <a:ext cx="890367" cy="465114"/>
              <a:chOff x="1771395" y="3136466"/>
              <a:chExt cx="390701" cy="494119"/>
            </a:xfrm>
          </p:grpSpPr>
          <p:sp>
            <p:nvSpPr>
              <p:cNvPr id="715" name="文本框 714">
                <a:extLst>
                  <a:ext uri="{FF2B5EF4-FFF2-40B4-BE49-F238E27FC236}">
                    <a16:creationId xmlns:a16="http://schemas.microsoft.com/office/drawing/2014/main" id="{8C57C5EF-DEBF-A8BF-45B5-76789B905079}"/>
                  </a:ext>
                </a:extLst>
              </p:cNvPr>
              <p:cNvSpPr txBox="1"/>
              <p:nvPr/>
            </p:nvSpPr>
            <p:spPr>
              <a:xfrm>
                <a:off x="1771395" y="3232785"/>
                <a:ext cx="273902" cy="397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CLK</a:t>
                </a:r>
              </a:p>
            </p:txBody>
          </p:sp>
          <p:cxnSp>
            <p:nvCxnSpPr>
              <p:cNvPr id="716" name="直接连接符 53">
                <a:extLst>
                  <a:ext uri="{FF2B5EF4-FFF2-40B4-BE49-F238E27FC236}">
                    <a16:creationId xmlns:a16="http://schemas.microsoft.com/office/drawing/2014/main" id="{F51BD7D5-2334-C348-1F82-55D464CE4D4C}"/>
                  </a:ext>
                </a:extLst>
              </p:cNvPr>
              <p:cNvCxnSpPr/>
              <p:nvPr/>
            </p:nvCxnSpPr>
            <p:spPr>
              <a:xfrm flipH="1">
                <a:off x="2162096" y="3136466"/>
                <a:ext cx="0" cy="286290"/>
              </a:xfrm>
              <a:prstGeom prst="line">
                <a:avLst/>
              </a:prstGeom>
              <a:noFill/>
              <a:ln w="25400" cap="sq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673" name="矩形 672">
              <a:extLst>
                <a:ext uri="{FF2B5EF4-FFF2-40B4-BE49-F238E27FC236}">
                  <a16:creationId xmlns:a16="http://schemas.microsoft.com/office/drawing/2014/main" id="{AC7D7BD1-DA85-1E60-C1D5-B0D42AFEC002}"/>
                </a:ext>
              </a:extLst>
            </p:cNvPr>
            <p:cNvSpPr/>
            <p:nvPr/>
          </p:nvSpPr>
          <p:spPr>
            <a:xfrm>
              <a:off x="4555539" y="2765246"/>
              <a:ext cx="5114196" cy="2252265"/>
            </a:xfrm>
            <a:prstGeom prst="rect">
              <a:avLst/>
            </a:prstGeom>
            <a:solidFill>
              <a:srgbClr val="FFFFCC"/>
            </a:solidFill>
            <a:ln w="28575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7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674" name="矩形 673">
              <a:extLst>
                <a:ext uri="{FF2B5EF4-FFF2-40B4-BE49-F238E27FC236}">
                  <a16:creationId xmlns:a16="http://schemas.microsoft.com/office/drawing/2014/main" id="{01336F9C-EB53-5C73-9263-DFDAF9D1766B}"/>
                </a:ext>
              </a:extLst>
            </p:cNvPr>
            <p:cNvSpPr/>
            <p:nvPr/>
          </p:nvSpPr>
          <p:spPr>
            <a:xfrm>
              <a:off x="3422412" y="2765246"/>
              <a:ext cx="480247" cy="2252265"/>
            </a:xfrm>
            <a:prstGeom prst="rect">
              <a:avLst/>
            </a:prstGeom>
            <a:solidFill>
              <a:srgbClr val="9CDCF8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7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675" name="等腰三角形 12">
              <a:extLst>
                <a:ext uri="{FF2B5EF4-FFF2-40B4-BE49-F238E27FC236}">
                  <a16:creationId xmlns:a16="http://schemas.microsoft.com/office/drawing/2014/main" id="{8F943652-8A2C-220D-C478-A4E2B566B2C8}"/>
                </a:ext>
              </a:extLst>
            </p:cNvPr>
            <p:cNvSpPr/>
            <p:nvPr/>
          </p:nvSpPr>
          <p:spPr>
            <a:xfrm>
              <a:off x="3422409" y="4877574"/>
              <a:ext cx="480249" cy="139937"/>
            </a:xfrm>
            <a:prstGeom prst="triangle">
              <a:avLst/>
            </a:prstGeom>
            <a:solidFill>
              <a:srgbClr val="9CDCF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7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676" name="文本框 675">
              <a:extLst>
                <a:ext uri="{FF2B5EF4-FFF2-40B4-BE49-F238E27FC236}">
                  <a16:creationId xmlns:a16="http://schemas.microsoft.com/office/drawing/2014/main" id="{E5526407-8C88-81AF-E872-979ADC933CC0}"/>
                </a:ext>
              </a:extLst>
            </p:cNvPr>
            <p:cNvSpPr txBox="1"/>
            <p:nvPr/>
          </p:nvSpPr>
          <p:spPr>
            <a:xfrm>
              <a:off x="3422781" y="3457387"/>
              <a:ext cx="502466" cy="86832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寄存器</a:t>
              </a:r>
              <a:endParaRPr kumimoji="0" lang="en-US" altLang="zh-CN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677" name="组合 676">
              <a:extLst>
                <a:ext uri="{FF2B5EF4-FFF2-40B4-BE49-F238E27FC236}">
                  <a16:creationId xmlns:a16="http://schemas.microsoft.com/office/drawing/2014/main" id="{857FDD70-2D2C-EA41-6BAD-62ABB48C3923}"/>
                </a:ext>
              </a:extLst>
            </p:cNvPr>
            <p:cNvGrpSpPr/>
            <p:nvPr/>
          </p:nvGrpSpPr>
          <p:grpSpPr>
            <a:xfrm>
              <a:off x="4555540" y="3019341"/>
              <a:ext cx="5100231" cy="1685647"/>
              <a:chOff x="6423365" y="-197514"/>
              <a:chExt cx="5307123" cy="1754026"/>
            </a:xfrm>
          </p:grpSpPr>
          <p:grpSp>
            <p:nvGrpSpPr>
              <p:cNvPr id="683" name="Group 70">
                <a:extLst>
                  <a:ext uri="{FF2B5EF4-FFF2-40B4-BE49-F238E27FC236}">
                    <a16:creationId xmlns:a16="http://schemas.microsoft.com/office/drawing/2014/main" id="{CC30493A-53B6-6F1C-BE32-ECD8140E4EE4}"/>
                  </a:ext>
                </a:extLst>
              </p:cNvPr>
              <p:cNvGrpSpPr/>
              <p:nvPr/>
            </p:nvGrpSpPr>
            <p:grpSpPr>
              <a:xfrm>
                <a:off x="6423365" y="338076"/>
                <a:ext cx="907090" cy="471605"/>
                <a:chOff x="3279279" y="4177246"/>
                <a:chExt cx="1425469" cy="741118"/>
              </a:xfrm>
            </p:grpSpPr>
            <p:cxnSp>
              <p:nvCxnSpPr>
                <p:cNvPr id="711" name="Straight Connector 22">
                  <a:extLst>
                    <a:ext uri="{FF2B5EF4-FFF2-40B4-BE49-F238E27FC236}">
                      <a16:creationId xmlns:a16="http://schemas.microsoft.com/office/drawing/2014/main" id="{75478580-54E5-C0AA-5C2A-35AE296B9C05}"/>
                    </a:ext>
                  </a:extLst>
                </p:cNvPr>
                <p:cNvCxnSpPr/>
                <p:nvPr/>
              </p:nvCxnSpPr>
              <p:spPr>
                <a:xfrm flipV="1">
                  <a:off x="3279279" y="4734370"/>
                  <a:ext cx="415107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24">
                  <a:extLst>
                    <a:ext uri="{FF2B5EF4-FFF2-40B4-BE49-F238E27FC236}">
                      <a16:creationId xmlns:a16="http://schemas.microsoft.com/office/drawing/2014/main" id="{B509F503-B8FF-2073-ACF1-3FC3B34A54EE}"/>
                    </a:ext>
                  </a:extLst>
                </p:cNvPr>
                <p:cNvCxnSpPr/>
                <p:nvPr/>
              </p:nvCxnSpPr>
              <p:spPr>
                <a:xfrm flipV="1">
                  <a:off x="3279279" y="4371022"/>
                  <a:ext cx="415107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3" name="Oval 65">
                  <a:extLst>
                    <a:ext uri="{FF2B5EF4-FFF2-40B4-BE49-F238E27FC236}">
                      <a16:creationId xmlns:a16="http://schemas.microsoft.com/office/drawing/2014/main" id="{C89BC70D-6887-A6DD-C0C1-063D98F0C712}"/>
                    </a:ext>
                  </a:extLst>
                </p:cNvPr>
                <p:cNvSpPr/>
                <p:nvPr/>
              </p:nvSpPr>
              <p:spPr>
                <a:xfrm>
                  <a:off x="4584720" y="4496209"/>
                  <a:ext cx="120028" cy="1174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14" name="Delay 67">
                  <a:extLst>
                    <a:ext uri="{FF2B5EF4-FFF2-40B4-BE49-F238E27FC236}">
                      <a16:creationId xmlns:a16="http://schemas.microsoft.com/office/drawing/2014/main" id="{E2637E3E-7E90-6AF5-99B1-BBAC88F9CE78}"/>
                    </a:ext>
                  </a:extLst>
                </p:cNvPr>
                <p:cNvSpPr/>
                <p:nvPr/>
              </p:nvSpPr>
              <p:spPr>
                <a:xfrm>
                  <a:off x="3694386" y="4177246"/>
                  <a:ext cx="882699" cy="741118"/>
                </a:xfrm>
                <a:prstGeom prst="flowChartDelay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684" name="Straight Connector 97">
                <a:extLst>
                  <a:ext uri="{FF2B5EF4-FFF2-40B4-BE49-F238E27FC236}">
                    <a16:creationId xmlns:a16="http://schemas.microsoft.com/office/drawing/2014/main" id="{83093702-BA47-2415-6160-780E42F7E346}"/>
                  </a:ext>
                </a:extLst>
              </p:cNvPr>
              <p:cNvCxnSpPr/>
              <p:nvPr/>
            </p:nvCxnSpPr>
            <p:spPr>
              <a:xfrm flipV="1">
                <a:off x="7336866" y="569679"/>
                <a:ext cx="434834" cy="55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Straight Connector 98">
                <a:extLst>
                  <a:ext uri="{FF2B5EF4-FFF2-40B4-BE49-F238E27FC236}">
                    <a16:creationId xmlns:a16="http://schemas.microsoft.com/office/drawing/2014/main" id="{236C2460-E65D-F916-DAEE-791606AF87D7}"/>
                  </a:ext>
                </a:extLst>
              </p:cNvPr>
              <p:cNvCxnSpPr>
                <a:stCxn id="686" idx="6"/>
              </p:cNvCxnSpPr>
              <p:nvPr/>
            </p:nvCxnSpPr>
            <p:spPr>
              <a:xfrm>
                <a:off x="8098815" y="570330"/>
                <a:ext cx="338387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6" name="Oval 99">
                <a:extLst>
                  <a:ext uri="{FF2B5EF4-FFF2-40B4-BE49-F238E27FC236}">
                    <a16:creationId xmlns:a16="http://schemas.microsoft.com/office/drawing/2014/main" id="{123F24BE-3DC5-9504-8306-7F8E77BBB72C}"/>
                  </a:ext>
                </a:extLst>
              </p:cNvPr>
              <p:cNvSpPr/>
              <p:nvPr/>
            </p:nvSpPr>
            <p:spPr>
              <a:xfrm>
                <a:off x="8022436" y="532965"/>
                <a:ext cx="76379" cy="7473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87" name="Triangle 100">
                <a:extLst>
                  <a:ext uri="{FF2B5EF4-FFF2-40B4-BE49-F238E27FC236}">
                    <a16:creationId xmlns:a16="http://schemas.microsoft.com/office/drawing/2014/main" id="{BE36A04F-F71E-C023-72F1-F719C2F2DACD}"/>
                  </a:ext>
                </a:extLst>
              </p:cNvPr>
              <p:cNvSpPr/>
              <p:nvPr/>
            </p:nvSpPr>
            <p:spPr>
              <a:xfrm rot="5400000">
                <a:off x="7759042" y="447818"/>
                <a:ext cx="276500" cy="238362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688" name="Straight Connector 66">
                <a:extLst>
                  <a:ext uri="{FF2B5EF4-FFF2-40B4-BE49-F238E27FC236}">
                    <a16:creationId xmlns:a16="http://schemas.microsoft.com/office/drawing/2014/main" id="{D9D2D08C-0147-9DCF-1E0E-9BCE243D9EC9}"/>
                  </a:ext>
                </a:extLst>
              </p:cNvPr>
              <p:cNvCxnSpPr/>
              <p:nvPr/>
            </p:nvCxnSpPr>
            <p:spPr>
              <a:xfrm flipV="1">
                <a:off x="9583351" y="1215887"/>
                <a:ext cx="167946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9" name="Stored Data 71">
                <a:extLst>
                  <a:ext uri="{FF2B5EF4-FFF2-40B4-BE49-F238E27FC236}">
                    <a16:creationId xmlns:a16="http://schemas.microsoft.com/office/drawing/2014/main" id="{7D51922E-8205-9ECA-F21F-652D2B21FC4A}"/>
                  </a:ext>
                </a:extLst>
              </p:cNvPr>
              <p:cNvSpPr/>
              <p:nvPr/>
            </p:nvSpPr>
            <p:spPr>
              <a:xfrm rot="10800000">
                <a:off x="8938834" y="983625"/>
                <a:ext cx="642497" cy="460446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90" name="Stored Data 71">
                <a:extLst>
                  <a:ext uri="{FF2B5EF4-FFF2-40B4-BE49-F238E27FC236}">
                    <a16:creationId xmlns:a16="http://schemas.microsoft.com/office/drawing/2014/main" id="{3DD8F52D-51FD-1C39-B9D3-03E28B961324}"/>
                  </a:ext>
                </a:extLst>
              </p:cNvPr>
              <p:cNvSpPr/>
              <p:nvPr/>
            </p:nvSpPr>
            <p:spPr>
              <a:xfrm rot="10800000">
                <a:off x="8934214" y="983612"/>
                <a:ext cx="68426" cy="46045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91" name="Stored Data 71">
                <a:extLst>
                  <a:ext uri="{FF2B5EF4-FFF2-40B4-BE49-F238E27FC236}">
                    <a16:creationId xmlns:a16="http://schemas.microsoft.com/office/drawing/2014/main" id="{E77B1143-1BD8-57A2-B0DB-C3ACFF6653ED}"/>
                  </a:ext>
                </a:extLst>
              </p:cNvPr>
              <p:cNvSpPr/>
              <p:nvPr/>
            </p:nvSpPr>
            <p:spPr>
              <a:xfrm rot="10800000">
                <a:off x="8883805" y="983155"/>
                <a:ext cx="68426" cy="46045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692" name="Group 119">
                <a:extLst>
                  <a:ext uri="{FF2B5EF4-FFF2-40B4-BE49-F238E27FC236}">
                    <a16:creationId xmlns:a16="http://schemas.microsoft.com/office/drawing/2014/main" id="{C187CFAE-08EE-2901-B586-9CA926157DF6}"/>
                  </a:ext>
                </a:extLst>
              </p:cNvPr>
              <p:cNvGrpSpPr/>
              <p:nvPr/>
            </p:nvGrpSpPr>
            <p:grpSpPr>
              <a:xfrm>
                <a:off x="6429376" y="1096052"/>
                <a:ext cx="847700" cy="460460"/>
                <a:chOff x="3675121" y="5435921"/>
                <a:chExt cx="1332140" cy="723601"/>
              </a:xfrm>
            </p:grpSpPr>
            <p:cxnSp>
              <p:nvCxnSpPr>
                <p:cNvPr id="707" name="Straight Connector 124">
                  <a:extLst>
                    <a:ext uri="{FF2B5EF4-FFF2-40B4-BE49-F238E27FC236}">
                      <a16:creationId xmlns:a16="http://schemas.microsoft.com/office/drawing/2014/main" id="{26A7101B-95EB-3D02-949E-FCD40F0EBF06}"/>
                    </a:ext>
                  </a:extLst>
                </p:cNvPr>
                <p:cNvCxnSpPr/>
                <p:nvPr/>
              </p:nvCxnSpPr>
              <p:spPr>
                <a:xfrm flipV="1">
                  <a:off x="3675121" y="5984023"/>
                  <a:ext cx="415106" cy="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Straight Connector 125">
                  <a:extLst>
                    <a:ext uri="{FF2B5EF4-FFF2-40B4-BE49-F238E27FC236}">
                      <a16:creationId xmlns:a16="http://schemas.microsoft.com/office/drawing/2014/main" id="{8A7267CC-8CA8-7D0C-B188-4669327AD99F}"/>
                    </a:ext>
                  </a:extLst>
                </p:cNvPr>
                <p:cNvCxnSpPr/>
                <p:nvPr/>
              </p:nvCxnSpPr>
              <p:spPr>
                <a:xfrm flipV="1">
                  <a:off x="3675121" y="5620676"/>
                  <a:ext cx="415107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9" name="Stored Data 71">
                  <a:extLst>
                    <a:ext uri="{FF2B5EF4-FFF2-40B4-BE49-F238E27FC236}">
                      <a16:creationId xmlns:a16="http://schemas.microsoft.com/office/drawing/2014/main" id="{0384AE64-4C88-89C2-5552-E9D8B73DE2F9}"/>
                    </a:ext>
                  </a:extLst>
                </p:cNvPr>
                <p:cNvSpPr/>
                <p:nvPr/>
              </p:nvSpPr>
              <p:spPr>
                <a:xfrm rot="10800000">
                  <a:off x="3997592" y="5435941"/>
                  <a:ext cx="1009669" cy="723580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6" fmla="*/ 9841 w 10000"/>
                    <a:gd name="connsiteY6" fmla="*/ 6220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0" fmla="*/ 9999 w 10000"/>
                    <a:gd name="connsiteY0" fmla="*/ 10000 h 10000"/>
                    <a:gd name="connsiteX1" fmla="*/ 5183 w 10000"/>
                    <a:gd name="connsiteY1" fmla="*/ 9912 h 10000"/>
                    <a:gd name="connsiteX2" fmla="*/ 0 w 10000"/>
                    <a:gd name="connsiteY2" fmla="*/ 5043 h 10000"/>
                    <a:gd name="connsiteX3" fmla="*/ 5183 w 10000"/>
                    <a:gd name="connsiteY3" fmla="*/ 44 h 10000"/>
                    <a:gd name="connsiteX4" fmla="*/ 1000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9999" y="10000"/>
                      </a:moveTo>
                      <a:lnTo>
                        <a:pt x="5183" y="9912"/>
                      </a:lnTo>
                      <a:cubicBezTo>
                        <a:pt x="3060" y="9824"/>
                        <a:pt x="0" y="6688"/>
                        <a:pt x="0" y="5043"/>
                      </a:cubicBezTo>
                      <a:cubicBezTo>
                        <a:pt x="0" y="3398"/>
                        <a:pt x="2965" y="220"/>
                        <a:pt x="5183" y="44"/>
                      </a:cubicBezTo>
                      <a:lnTo>
                        <a:pt x="1000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10" name="Stored Data 71">
                  <a:extLst>
                    <a:ext uri="{FF2B5EF4-FFF2-40B4-BE49-F238E27FC236}">
                      <a16:creationId xmlns:a16="http://schemas.microsoft.com/office/drawing/2014/main" id="{BF94FF3F-55AA-6404-BF1D-4C6074B2E656}"/>
                    </a:ext>
                  </a:extLst>
                </p:cNvPr>
                <p:cNvSpPr/>
                <p:nvPr/>
              </p:nvSpPr>
              <p:spPr>
                <a:xfrm rot="10800000">
                  <a:off x="3990333" y="5435921"/>
                  <a:ext cx="107530" cy="723601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603 w 5420"/>
                    <a:gd name="connsiteY0" fmla="*/ 44 h 10000"/>
                    <a:gd name="connsiteX1" fmla="*/ 5420 w 5420"/>
                    <a:gd name="connsiteY1" fmla="*/ 0 h 10000"/>
                    <a:gd name="connsiteX2" fmla="*/ 4355 w 5420"/>
                    <a:gd name="connsiteY2" fmla="*/ 4956 h 10000"/>
                    <a:gd name="connsiteX3" fmla="*/ 5419 w 5420"/>
                    <a:gd name="connsiteY3" fmla="*/ 10000 h 10000"/>
                    <a:gd name="connsiteX4" fmla="*/ 603 w 5420"/>
                    <a:gd name="connsiteY4" fmla="*/ 9912 h 10000"/>
                    <a:gd name="connsiteX5" fmla="*/ 603 w 5420"/>
                    <a:gd name="connsiteY5" fmla="*/ 44 h 10000"/>
                    <a:gd name="connsiteX0" fmla="*/ 1112 w 9999"/>
                    <a:gd name="connsiteY0" fmla="*/ 9912 h 11176"/>
                    <a:gd name="connsiteX1" fmla="*/ 1112 w 9999"/>
                    <a:gd name="connsiteY1" fmla="*/ 44 h 11176"/>
                    <a:gd name="connsiteX2" fmla="*/ 9999 w 9999"/>
                    <a:gd name="connsiteY2" fmla="*/ 0 h 11176"/>
                    <a:gd name="connsiteX3" fmla="*/ 8034 w 9999"/>
                    <a:gd name="connsiteY3" fmla="*/ 4956 h 11176"/>
                    <a:gd name="connsiteX4" fmla="*/ 9997 w 9999"/>
                    <a:gd name="connsiteY4" fmla="*/ 10000 h 11176"/>
                    <a:gd name="connsiteX5" fmla="*/ 2783 w 9999"/>
                    <a:gd name="connsiteY5" fmla="*/ 11176 h 11176"/>
                    <a:gd name="connsiteX0" fmla="*/ 1112 w 10000"/>
                    <a:gd name="connsiteY0" fmla="*/ 8869 h 8948"/>
                    <a:gd name="connsiteX1" fmla="*/ 1112 w 10000"/>
                    <a:gd name="connsiteY1" fmla="*/ 39 h 8948"/>
                    <a:gd name="connsiteX2" fmla="*/ 10000 w 10000"/>
                    <a:gd name="connsiteY2" fmla="*/ 0 h 8948"/>
                    <a:gd name="connsiteX3" fmla="*/ 8035 w 10000"/>
                    <a:gd name="connsiteY3" fmla="*/ 4435 h 8948"/>
                    <a:gd name="connsiteX4" fmla="*/ 9998 w 10000"/>
                    <a:gd name="connsiteY4" fmla="*/ 8948 h 8948"/>
                    <a:gd name="connsiteX0" fmla="*/ 0 w 8888"/>
                    <a:gd name="connsiteY0" fmla="*/ 44 h 10000"/>
                    <a:gd name="connsiteX1" fmla="*/ 8888 w 8888"/>
                    <a:gd name="connsiteY1" fmla="*/ 0 h 10000"/>
                    <a:gd name="connsiteX2" fmla="*/ 6923 w 8888"/>
                    <a:gd name="connsiteY2" fmla="*/ 4956 h 10000"/>
                    <a:gd name="connsiteX3" fmla="*/ 8886 w 8888"/>
                    <a:gd name="connsiteY3" fmla="*/ 10000 h 10000"/>
                    <a:gd name="connsiteX0" fmla="*/ 2211 w 2211"/>
                    <a:gd name="connsiteY0" fmla="*/ 0 h 10000"/>
                    <a:gd name="connsiteX1" fmla="*/ 0 w 2211"/>
                    <a:gd name="connsiteY1" fmla="*/ 4956 h 10000"/>
                    <a:gd name="connsiteX2" fmla="*/ 2209 w 2211"/>
                    <a:gd name="connsiteY2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11" h="10000">
                      <a:moveTo>
                        <a:pt x="2211" y="0"/>
                      </a:moveTo>
                      <a:cubicBezTo>
                        <a:pt x="739" y="0"/>
                        <a:pt x="0" y="3289"/>
                        <a:pt x="0" y="4956"/>
                      </a:cubicBezTo>
                      <a:cubicBezTo>
                        <a:pt x="0" y="6622"/>
                        <a:pt x="737" y="10000"/>
                        <a:pt x="2209" y="1000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93" name="Group 121">
                <a:extLst>
                  <a:ext uri="{FF2B5EF4-FFF2-40B4-BE49-F238E27FC236}">
                    <a16:creationId xmlns:a16="http://schemas.microsoft.com/office/drawing/2014/main" id="{2872479A-D421-A938-84AA-15DC8A95A3DA}"/>
                  </a:ext>
                </a:extLst>
              </p:cNvPr>
              <p:cNvGrpSpPr/>
              <p:nvPr/>
            </p:nvGrpSpPr>
            <p:grpSpPr>
              <a:xfrm>
                <a:off x="7281233" y="1290680"/>
                <a:ext cx="1652980" cy="74730"/>
                <a:chOff x="1486315" y="1289057"/>
                <a:chExt cx="2597616" cy="117436"/>
              </a:xfrm>
            </p:grpSpPr>
            <p:cxnSp>
              <p:nvCxnSpPr>
                <p:cNvPr id="705" name="Straight Connector 122">
                  <a:extLst>
                    <a:ext uri="{FF2B5EF4-FFF2-40B4-BE49-F238E27FC236}">
                      <a16:creationId xmlns:a16="http://schemas.microsoft.com/office/drawing/2014/main" id="{08816514-707E-F59A-4050-91AB8EF5E866}"/>
                    </a:ext>
                  </a:extLst>
                </p:cNvPr>
                <p:cNvCxnSpPr/>
                <p:nvPr/>
              </p:nvCxnSpPr>
              <p:spPr>
                <a:xfrm flipV="1">
                  <a:off x="1603168" y="1348687"/>
                  <a:ext cx="2480763" cy="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6" name="Oval 123">
                  <a:extLst>
                    <a:ext uri="{FF2B5EF4-FFF2-40B4-BE49-F238E27FC236}">
                      <a16:creationId xmlns:a16="http://schemas.microsoft.com/office/drawing/2014/main" id="{B3148AF3-A046-61E3-B1F0-E14ED946490E}"/>
                    </a:ext>
                  </a:extLst>
                </p:cNvPr>
                <p:cNvSpPr/>
                <p:nvPr/>
              </p:nvSpPr>
              <p:spPr>
                <a:xfrm>
                  <a:off x="1486315" y="1289057"/>
                  <a:ext cx="120028" cy="1174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694" name="Straight Connector 122">
                <a:extLst>
                  <a:ext uri="{FF2B5EF4-FFF2-40B4-BE49-F238E27FC236}">
                    <a16:creationId xmlns:a16="http://schemas.microsoft.com/office/drawing/2014/main" id="{1D06F42B-0F31-A84A-58A6-645478E0425D}"/>
                  </a:ext>
                </a:extLst>
              </p:cNvPr>
              <p:cNvCxnSpPr/>
              <p:nvPr/>
            </p:nvCxnSpPr>
            <p:spPr>
              <a:xfrm>
                <a:off x="8437202" y="1088871"/>
                <a:ext cx="501632" cy="1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Straight Connector 122">
                <a:extLst>
                  <a:ext uri="{FF2B5EF4-FFF2-40B4-BE49-F238E27FC236}">
                    <a16:creationId xmlns:a16="http://schemas.microsoft.com/office/drawing/2014/main" id="{91CE7B74-BA21-7E07-219E-BE298F148A3B}"/>
                  </a:ext>
                </a:extLst>
              </p:cNvPr>
              <p:cNvCxnSpPr/>
              <p:nvPr/>
            </p:nvCxnSpPr>
            <p:spPr>
              <a:xfrm>
                <a:off x="8437202" y="573884"/>
                <a:ext cx="0" cy="505633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6" name="Group 119">
                <a:extLst>
                  <a:ext uri="{FF2B5EF4-FFF2-40B4-BE49-F238E27FC236}">
                    <a16:creationId xmlns:a16="http://schemas.microsoft.com/office/drawing/2014/main" id="{C5518174-F47F-7F0E-E1FB-BF0DA82340E5}"/>
                  </a:ext>
                </a:extLst>
              </p:cNvPr>
              <p:cNvGrpSpPr/>
              <p:nvPr/>
            </p:nvGrpSpPr>
            <p:grpSpPr>
              <a:xfrm>
                <a:off x="10040286" y="-197514"/>
                <a:ext cx="647117" cy="460460"/>
                <a:chOff x="3990333" y="5435921"/>
                <a:chExt cx="1016928" cy="723601"/>
              </a:xfrm>
            </p:grpSpPr>
            <p:sp>
              <p:nvSpPr>
                <p:cNvPr id="703" name="Stored Data 71">
                  <a:extLst>
                    <a:ext uri="{FF2B5EF4-FFF2-40B4-BE49-F238E27FC236}">
                      <a16:creationId xmlns:a16="http://schemas.microsoft.com/office/drawing/2014/main" id="{82DBA5CB-ECD3-8F8B-9A72-DB67415D6352}"/>
                    </a:ext>
                  </a:extLst>
                </p:cNvPr>
                <p:cNvSpPr/>
                <p:nvPr/>
              </p:nvSpPr>
              <p:spPr>
                <a:xfrm rot="10800000">
                  <a:off x="3997592" y="5435941"/>
                  <a:ext cx="1009669" cy="723580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6" fmla="*/ 9841 w 10000"/>
                    <a:gd name="connsiteY6" fmla="*/ 6220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0" fmla="*/ 9999 w 10000"/>
                    <a:gd name="connsiteY0" fmla="*/ 10000 h 10000"/>
                    <a:gd name="connsiteX1" fmla="*/ 5183 w 10000"/>
                    <a:gd name="connsiteY1" fmla="*/ 9912 h 10000"/>
                    <a:gd name="connsiteX2" fmla="*/ 0 w 10000"/>
                    <a:gd name="connsiteY2" fmla="*/ 5043 h 10000"/>
                    <a:gd name="connsiteX3" fmla="*/ 5183 w 10000"/>
                    <a:gd name="connsiteY3" fmla="*/ 44 h 10000"/>
                    <a:gd name="connsiteX4" fmla="*/ 1000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9999" y="10000"/>
                      </a:moveTo>
                      <a:lnTo>
                        <a:pt x="5183" y="9912"/>
                      </a:lnTo>
                      <a:cubicBezTo>
                        <a:pt x="3060" y="9824"/>
                        <a:pt x="0" y="6688"/>
                        <a:pt x="0" y="5043"/>
                      </a:cubicBezTo>
                      <a:cubicBezTo>
                        <a:pt x="0" y="3398"/>
                        <a:pt x="2965" y="220"/>
                        <a:pt x="5183" y="44"/>
                      </a:cubicBezTo>
                      <a:lnTo>
                        <a:pt x="1000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04" name="Stored Data 71">
                  <a:extLst>
                    <a:ext uri="{FF2B5EF4-FFF2-40B4-BE49-F238E27FC236}">
                      <a16:creationId xmlns:a16="http://schemas.microsoft.com/office/drawing/2014/main" id="{ECCA4A56-9B08-764B-94DE-39B2ED8759C3}"/>
                    </a:ext>
                  </a:extLst>
                </p:cNvPr>
                <p:cNvSpPr/>
                <p:nvPr/>
              </p:nvSpPr>
              <p:spPr>
                <a:xfrm rot="10800000">
                  <a:off x="3990333" y="5435921"/>
                  <a:ext cx="107530" cy="723601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603 w 5420"/>
                    <a:gd name="connsiteY0" fmla="*/ 44 h 10000"/>
                    <a:gd name="connsiteX1" fmla="*/ 5420 w 5420"/>
                    <a:gd name="connsiteY1" fmla="*/ 0 h 10000"/>
                    <a:gd name="connsiteX2" fmla="*/ 4355 w 5420"/>
                    <a:gd name="connsiteY2" fmla="*/ 4956 h 10000"/>
                    <a:gd name="connsiteX3" fmla="*/ 5419 w 5420"/>
                    <a:gd name="connsiteY3" fmla="*/ 10000 h 10000"/>
                    <a:gd name="connsiteX4" fmla="*/ 603 w 5420"/>
                    <a:gd name="connsiteY4" fmla="*/ 9912 h 10000"/>
                    <a:gd name="connsiteX5" fmla="*/ 603 w 5420"/>
                    <a:gd name="connsiteY5" fmla="*/ 44 h 10000"/>
                    <a:gd name="connsiteX0" fmla="*/ 1112 w 9999"/>
                    <a:gd name="connsiteY0" fmla="*/ 9912 h 11176"/>
                    <a:gd name="connsiteX1" fmla="*/ 1112 w 9999"/>
                    <a:gd name="connsiteY1" fmla="*/ 44 h 11176"/>
                    <a:gd name="connsiteX2" fmla="*/ 9999 w 9999"/>
                    <a:gd name="connsiteY2" fmla="*/ 0 h 11176"/>
                    <a:gd name="connsiteX3" fmla="*/ 8034 w 9999"/>
                    <a:gd name="connsiteY3" fmla="*/ 4956 h 11176"/>
                    <a:gd name="connsiteX4" fmla="*/ 9997 w 9999"/>
                    <a:gd name="connsiteY4" fmla="*/ 10000 h 11176"/>
                    <a:gd name="connsiteX5" fmla="*/ 2783 w 9999"/>
                    <a:gd name="connsiteY5" fmla="*/ 11176 h 11176"/>
                    <a:gd name="connsiteX0" fmla="*/ 1112 w 10000"/>
                    <a:gd name="connsiteY0" fmla="*/ 8869 h 8948"/>
                    <a:gd name="connsiteX1" fmla="*/ 1112 w 10000"/>
                    <a:gd name="connsiteY1" fmla="*/ 39 h 8948"/>
                    <a:gd name="connsiteX2" fmla="*/ 10000 w 10000"/>
                    <a:gd name="connsiteY2" fmla="*/ 0 h 8948"/>
                    <a:gd name="connsiteX3" fmla="*/ 8035 w 10000"/>
                    <a:gd name="connsiteY3" fmla="*/ 4435 h 8948"/>
                    <a:gd name="connsiteX4" fmla="*/ 9998 w 10000"/>
                    <a:gd name="connsiteY4" fmla="*/ 8948 h 8948"/>
                    <a:gd name="connsiteX0" fmla="*/ 0 w 8888"/>
                    <a:gd name="connsiteY0" fmla="*/ 44 h 10000"/>
                    <a:gd name="connsiteX1" fmla="*/ 8888 w 8888"/>
                    <a:gd name="connsiteY1" fmla="*/ 0 h 10000"/>
                    <a:gd name="connsiteX2" fmla="*/ 6923 w 8888"/>
                    <a:gd name="connsiteY2" fmla="*/ 4956 h 10000"/>
                    <a:gd name="connsiteX3" fmla="*/ 8886 w 8888"/>
                    <a:gd name="connsiteY3" fmla="*/ 10000 h 10000"/>
                    <a:gd name="connsiteX0" fmla="*/ 2211 w 2211"/>
                    <a:gd name="connsiteY0" fmla="*/ 0 h 10000"/>
                    <a:gd name="connsiteX1" fmla="*/ 0 w 2211"/>
                    <a:gd name="connsiteY1" fmla="*/ 4956 h 10000"/>
                    <a:gd name="connsiteX2" fmla="*/ 2209 w 2211"/>
                    <a:gd name="connsiteY2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11" h="10000">
                      <a:moveTo>
                        <a:pt x="2211" y="0"/>
                      </a:moveTo>
                      <a:cubicBezTo>
                        <a:pt x="739" y="0"/>
                        <a:pt x="0" y="3289"/>
                        <a:pt x="0" y="4956"/>
                      </a:cubicBezTo>
                      <a:cubicBezTo>
                        <a:pt x="0" y="6622"/>
                        <a:pt x="737" y="10000"/>
                        <a:pt x="2209" y="1000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697" name="Oval 123">
                <a:extLst>
                  <a:ext uri="{FF2B5EF4-FFF2-40B4-BE49-F238E27FC236}">
                    <a16:creationId xmlns:a16="http://schemas.microsoft.com/office/drawing/2014/main" id="{2A5F9611-BEEC-9418-D8F0-BAE53254EF86}"/>
                  </a:ext>
                </a:extLst>
              </p:cNvPr>
              <p:cNvSpPr/>
              <p:nvPr/>
            </p:nvSpPr>
            <p:spPr>
              <a:xfrm>
                <a:off x="10693828" y="-7571"/>
                <a:ext cx="76379" cy="7473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698" name="Straight Connector 122">
                <a:extLst>
                  <a:ext uri="{FF2B5EF4-FFF2-40B4-BE49-F238E27FC236}">
                    <a16:creationId xmlns:a16="http://schemas.microsoft.com/office/drawing/2014/main" id="{09DAC8EA-711C-3238-52C7-9A7BEE568B34}"/>
                  </a:ext>
                </a:extLst>
              </p:cNvPr>
              <p:cNvCxnSpPr/>
              <p:nvPr/>
            </p:nvCxnSpPr>
            <p:spPr>
              <a:xfrm>
                <a:off x="9751297" y="169852"/>
                <a:ext cx="0" cy="1043768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Connector 98">
                <a:extLst>
                  <a:ext uri="{FF2B5EF4-FFF2-40B4-BE49-F238E27FC236}">
                    <a16:creationId xmlns:a16="http://schemas.microsoft.com/office/drawing/2014/main" id="{63D7329F-C4AF-B706-B601-00AC5E9661AD}"/>
                  </a:ext>
                </a:extLst>
              </p:cNvPr>
              <p:cNvCxnSpPr/>
              <p:nvPr/>
            </p:nvCxnSpPr>
            <p:spPr>
              <a:xfrm>
                <a:off x="9751297" y="169853"/>
                <a:ext cx="32320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0" name="Oval 99">
                <a:extLst>
                  <a:ext uri="{FF2B5EF4-FFF2-40B4-BE49-F238E27FC236}">
                    <a16:creationId xmlns:a16="http://schemas.microsoft.com/office/drawing/2014/main" id="{4F877ECF-D201-18B0-3964-38CE36D949AF}"/>
                  </a:ext>
                </a:extLst>
              </p:cNvPr>
              <p:cNvSpPr/>
              <p:nvPr/>
            </p:nvSpPr>
            <p:spPr>
              <a:xfrm>
                <a:off x="11409743" y="-2432"/>
                <a:ext cx="76379" cy="7473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01" name="Triangle 100">
                <a:extLst>
                  <a:ext uri="{FF2B5EF4-FFF2-40B4-BE49-F238E27FC236}">
                    <a16:creationId xmlns:a16="http://schemas.microsoft.com/office/drawing/2014/main" id="{F9D7F13B-7524-A824-B8B9-294E4FEA7B79}"/>
                  </a:ext>
                </a:extLst>
              </p:cNvPr>
              <p:cNvSpPr/>
              <p:nvPr/>
            </p:nvSpPr>
            <p:spPr>
              <a:xfrm rot="5400000">
                <a:off x="11146349" y="-87579"/>
                <a:ext cx="276500" cy="238362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702" name="Straight Connector 66">
                <a:extLst>
                  <a:ext uri="{FF2B5EF4-FFF2-40B4-BE49-F238E27FC236}">
                    <a16:creationId xmlns:a16="http://schemas.microsoft.com/office/drawing/2014/main" id="{12BD33BB-072C-741C-AF0D-9A3E7F9F3558}"/>
                  </a:ext>
                </a:extLst>
              </p:cNvPr>
              <p:cNvCxnSpPr/>
              <p:nvPr/>
            </p:nvCxnSpPr>
            <p:spPr>
              <a:xfrm flipV="1">
                <a:off x="9737515" y="1219608"/>
                <a:ext cx="1992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8" name="直接连接符 15">
              <a:extLst>
                <a:ext uri="{FF2B5EF4-FFF2-40B4-BE49-F238E27FC236}">
                  <a16:creationId xmlns:a16="http://schemas.microsoft.com/office/drawing/2014/main" id="{233AAF4B-09E5-F3AE-449B-ED8E52D524B0}"/>
                </a:ext>
              </a:extLst>
            </p:cNvPr>
            <p:cNvCxnSpPr/>
            <p:nvPr/>
          </p:nvCxnSpPr>
          <p:spPr>
            <a:xfrm>
              <a:off x="10503959" y="4998480"/>
              <a:ext cx="0" cy="306872"/>
            </a:xfrm>
            <a:prstGeom prst="line">
              <a:avLst/>
            </a:prstGeom>
            <a:noFill/>
            <a:ln w="25400" cap="sq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79" name="矩形 678">
              <a:extLst>
                <a:ext uri="{FF2B5EF4-FFF2-40B4-BE49-F238E27FC236}">
                  <a16:creationId xmlns:a16="http://schemas.microsoft.com/office/drawing/2014/main" id="{A1828598-FEE9-2F77-E567-E4824D0B1EAB}"/>
                </a:ext>
              </a:extLst>
            </p:cNvPr>
            <p:cNvSpPr/>
            <p:nvPr/>
          </p:nvSpPr>
          <p:spPr>
            <a:xfrm>
              <a:off x="10285833" y="2748625"/>
              <a:ext cx="480247" cy="2252265"/>
            </a:xfrm>
            <a:prstGeom prst="rect">
              <a:avLst/>
            </a:prstGeom>
            <a:solidFill>
              <a:srgbClr val="9CDCF8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7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680" name="等腰三角形 17">
              <a:extLst>
                <a:ext uri="{FF2B5EF4-FFF2-40B4-BE49-F238E27FC236}">
                  <a16:creationId xmlns:a16="http://schemas.microsoft.com/office/drawing/2014/main" id="{3AA56B7B-D48E-4221-BF59-085A30180B0F}"/>
                </a:ext>
              </a:extLst>
            </p:cNvPr>
            <p:cNvSpPr/>
            <p:nvPr/>
          </p:nvSpPr>
          <p:spPr>
            <a:xfrm>
              <a:off x="10285830" y="4860953"/>
              <a:ext cx="480249" cy="139937"/>
            </a:xfrm>
            <a:prstGeom prst="triangle">
              <a:avLst/>
            </a:prstGeom>
            <a:solidFill>
              <a:srgbClr val="9CDCF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7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681" name="文本框 680">
              <a:extLst>
                <a:ext uri="{FF2B5EF4-FFF2-40B4-BE49-F238E27FC236}">
                  <a16:creationId xmlns:a16="http://schemas.microsoft.com/office/drawing/2014/main" id="{46C6E4A8-AD75-3368-00C0-F9E68F16BBEB}"/>
                </a:ext>
              </a:extLst>
            </p:cNvPr>
            <p:cNvSpPr txBox="1"/>
            <p:nvPr/>
          </p:nvSpPr>
          <p:spPr>
            <a:xfrm>
              <a:off x="10270664" y="3438324"/>
              <a:ext cx="502466" cy="86832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寄存器</a:t>
              </a:r>
              <a:endParaRPr kumimoji="0" lang="en-US" altLang="zh-CN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2" name="文本框 681">
              <a:extLst>
                <a:ext uri="{FF2B5EF4-FFF2-40B4-BE49-F238E27FC236}">
                  <a16:creationId xmlns:a16="http://schemas.microsoft.com/office/drawing/2014/main" id="{78AB0B92-7493-3A12-5C32-7BC76D3B11F0}"/>
                </a:ext>
              </a:extLst>
            </p:cNvPr>
            <p:cNvSpPr txBox="1"/>
            <p:nvPr/>
          </p:nvSpPr>
          <p:spPr>
            <a:xfrm>
              <a:off x="8216053" y="4547432"/>
              <a:ext cx="1360317" cy="40508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组合逻辑</a:t>
              </a:r>
              <a:endParaRPr kumimoji="0" lang="en-US" altLang="zh-CN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717" name="object 62">
            <a:extLst>
              <a:ext uri="{FF2B5EF4-FFF2-40B4-BE49-F238E27FC236}">
                <a16:creationId xmlns:a16="http://schemas.microsoft.com/office/drawing/2014/main" id="{4B68F43F-215C-4C8B-CCD4-D8F81CA2C540}"/>
              </a:ext>
            </a:extLst>
          </p:cNvPr>
          <p:cNvSpPr/>
          <p:nvPr/>
        </p:nvSpPr>
        <p:spPr>
          <a:xfrm>
            <a:off x="3943454" y="2734873"/>
            <a:ext cx="550939" cy="354873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18" name="object 62">
            <a:extLst>
              <a:ext uri="{FF2B5EF4-FFF2-40B4-BE49-F238E27FC236}">
                <a16:creationId xmlns:a16="http://schemas.microsoft.com/office/drawing/2014/main" id="{1E7AB242-3602-8723-70F4-A876DEF5DAD1}"/>
              </a:ext>
            </a:extLst>
          </p:cNvPr>
          <p:cNvSpPr/>
          <p:nvPr/>
        </p:nvSpPr>
        <p:spPr>
          <a:xfrm>
            <a:off x="1968368" y="2732496"/>
            <a:ext cx="519713" cy="371311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19" name="object 68">
            <a:extLst>
              <a:ext uri="{FF2B5EF4-FFF2-40B4-BE49-F238E27FC236}">
                <a16:creationId xmlns:a16="http://schemas.microsoft.com/office/drawing/2014/main" id="{39EBF265-AC90-4FB7-4707-37FCBEC59727}"/>
              </a:ext>
            </a:extLst>
          </p:cNvPr>
          <p:cNvSpPr txBox="1"/>
          <p:nvPr/>
        </p:nvSpPr>
        <p:spPr>
          <a:xfrm>
            <a:off x="1625732" y="2914292"/>
            <a:ext cx="18287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96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</a:t>
            </a:r>
            <a:endParaRPr kumimoji="0" sz="189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20" name="object 81">
            <a:extLst>
              <a:ext uri="{FF2B5EF4-FFF2-40B4-BE49-F238E27FC236}">
                <a16:creationId xmlns:a16="http://schemas.microsoft.com/office/drawing/2014/main" id="{AC29FAD8-1838-1FAD-1B8E-F0A36B41B3F4}"/>
              </a:ext>
            </a:extLst>
          </p:cNvPr>
          <p:cNvSpPr txBox="1"/>
          <p:nvPr/>
        </p:nvSpPr>
        <p:spPr>
          <a:xfrm>
            <a:off x="1511836" y="2304814"/>
            <a:ext cx="47789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96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</a:t>
            </a:r>
            <a:r>
              <a:rPr kumimoji="0" sz="1896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</a:t>
            </a:r>
            <a:endParaRPr kumimoji="0" sz="189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721" name="直接连接符 58">
            <a:extLst>
              <a:ext uri="{FF2B5EF4-FFF2-40B4-BE49-F238E27FC236}">
                <a16:creationId xmlns:a16="http://schemas.microsoft.com/office/drawing/2014/main" id="{9540DC37-63FA-06D0-0FFB-818DD408578C}"/>
              </a:ext>
            </a:extLst>
          </p:cNvPr>
          <p:cNvCxnSpPr/>
          <p:nvPr/>
        </p:nvCxnSpPr>
        <p:spPr>
          <a:xfrm>
            <a:off x="1971345" y="2420276"/>
            <a:ext cx="1339462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cxnSp>
        <p:nvCxnSpPr>
          <p:cNvPr id="722" name="直接连接符 59">
            <a:extLst>
              <a:ext uri="{FF2B5EF4-FFF2-40B4-BE49-F238E27FC236}">
                <a16:creationId xmlns:a16="http://schemas.microsoft.com/office/drawing/2014/main" id="{5E40F38B-383F-8F70-F3E3-A56C08FEF7D2}"/>
              </a:ext>
            </a:extLst>
          </p:cNvPr>
          <p:cNvCxnSpPr/>
          <p:nvPr/>
        </p:nvCxnSpPr>
        <p:spPr>
          <a:xfrm>
            <a:off x="3312623" y="2063196"/>
            <a:ext cx="0" cy="340701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723" name="直接连接符 60">
            <a:extLst>
              <a:ext uri="{FF2B5EF4-FFF2-40B4-BE49-F238E27FC236}">
                <a16:creationId xmlns:a16="http://schemas.microsoft.com/office/drawing/2014/main" id="{538BC042-D0CA-86A9-C559-CED19A3DA2F3}"/>
              </a:ext>
            </a:extLst>
          </p:cNvPr>
          <p:cNvCxnSpPr/>
          <p:nvPr/>
        </p:nvCxnSpPr>
        <p:spPr>
          <a:xfrm>
            <a:off x="3330022" y="2072573"/>
            <a:ext cx="1164371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cxnSp>
        <p:nvCxnSpPr>
          <p:cNvPr id="724" name="直接连接符 61">
            <a:extLst>
              <a:ext uri="{FF2B5EF4-FFF2-40B4-BE49-F238E27FC236}">
                <a16:creationId xmlns:a16="http://schemas.microsoft.com/office/drawing/2014/main" id="{46A7CAD9-260C-40F4-3667-D3BAE99D772F}"/>
              </a:ext>
            </a:extLst>
          </p:cNvPr>
          <p:cNvCxnSpPr/>
          <p:nvPr/>
        </p:nvCxnSpPr>
        <p:spPr>
          <a:xfrm>
            <a:off x="2489372" y="2901562"/>
            <a:ext cx="816519" cy="0"/>
          </a:xfrm>
          <a:prstGeom prst="line">
            <a:avLst/>
          </a:prstGeom>
          <a:ln w="19050" cap="sq">
            <a:solidFill>
              <a:schemeClr val="tx1"/>
            </a:solidFill>
            <a:miter lim="800000"/>
            <a:headEnd type="triangle" w="lg" len="lg"/>
            <a:tailEnd type="triangle" w="lg" len="lg"/>
          </a:ln>
        </p:spPr>
      </p:cxnSp>
      <p:cxnSp>
        <p:nvCxnSpPr>
          <p:cNvPr id="725" name="直接连接符 62">
            <a:extLst>
              <a:ext uri="{FF2B5EF4-FFF2-40B4-BE49-F238E27FC236}">
                <a16:creationId xmlns:a16="http://schemas.microsoft.com/office/drawing/2014/main" id="{A81C36CC-9B1B-7AA6-C1D8-423B0F994337}"/>
              </a:ext>
            </a:extLst>
          </p:cNvPr>
          <p:cNvCxnSpPr/>
          <p:nvPr/>
        </p:nvCxnSpPr>
        <p:spPr>
          <a:xfrm>
            <a:off x="3312623" y="2899103"/>
            <a:ext cx="618498" cy="0"/>
          </a:xfrm>
          <a:prstGeom prst="line">
            <a:avLst/>
          </a:prstGeom>
          <a:ln w="19050" cap="sq">
            <a:solidFill>
              <a:schemeClr val="tx1"/>
            </a:solidFill>
            <a:miter lim="800000"/>
            <a:headEnd type="triangle" w="lg" len="lg"/>
            <a:tailEnd type="triangle" w="lg" len="lg"/>
          </a:ln>
        </p:spPr>
      </p:cxnSp>
      <p:cxnSp>
        <p:nvCxnSpPr>
          <p:cNvPr id="726" name="直接连接符 63">
            <a:extLst>
              <a:ext uri="{FF2B5EF4-FFF2-40B4-BE49-F238E27FC236}">
                <a16:creationId xmlns:a16="http://schemas.microsoft.com/office/drawing/2014/main" id="{896CF72D-A0EB-9000-24D6-53A0FEFDC997}"/>
              </a:ext>
            </a:extLst>
          </p:cNvPr>
          <p:cNvCxnSpPr/>
          <p:nvPr/>
        </p:nvCxnSpPr>
        <p:spPr>
          <a:xfrm>
            <a:off x="2489372" y="2745455"/>
            <a:ext cx="0" cy="360386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tailEnd w="lg" len="lg"/>
          </a:ln>
        </p:spPr>
      </p:cxnSp>
      <p:cxnSp>
        <p:nvCxnSpPr>
          <p:cNvPr id="727" name="直接连接符 64">
            <a:extLst>
              <a:ext uri="{FF2B5EF4-FFF2-40B4-BE49-F238E27FC236}">
                <a16:creationId xmlns:a16="http://schemas.microsoft.com/office/drawing/2014/main" id="{0258749B-EFCA-AC00-F279-27CC508DFF60}"/>
              </a:ext>
            </a:extLst>
          </p:cNvPr>
          <p:cNvCxnSpPr/>
          <p:nvPr/>
        </p:nvCxnSpPr>
        <p:spPr>
          <a:xfrm>
            <a:off x="3924388" y="2743477"/>
            <a:ext cx="0" cy="340701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tailEnd w="lg" len="lg"/>
          </a:ln>
        </p:spPr>
      </p:cxnSp>
      <p:sp>
        <p:nvSpPr>
          <p:cNvPr id="728" name="object 81">
            <a:extLst>
              <a:ext uri="{FF2B5EF4-FFF2-40B4-BE49-F238E27FC236}">
                <a16:creationId xmlns:a16="http://schemas.microsoft.com/office/drawing/2014/main" id="{AA035776-2866-2214-87A3-B4A1FE561797}"/>
              </a:ext>
            </a:extLst>
          </p:cNvPr>
          <p:cNvSpPr txBox="1"/>
          <p:nvPr/>
        </p:nvSpPr>
        <p:spPr>
          <a:xfrm>
            <a:off x="2613125" y="2483928"/>
            <a:ext cx="62849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Setup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29" name="object 81">
            <a:extLst>
              <a:ext uri="{FF2B5EF4-FFF2-40B4-BE49-F238E27FC236}">
                <a16:creationId xmlns:a16="http://schemas.microsoft.com/office/drawing/2014/main" id="{40CED609-4427-2E32-919F-3906A6A3DFA6}"/>
              </a:ext>
            </a:extLst>
          </p:cNvPr>
          <p:cNvSpPr txBox="1"/>
          <p:nvPr/>
        </p:nvSpPr>
        <p:spPr>
          <a:xfrm>
            <a:off x="3359111" y="2483928"/>
            <a:ext cx="62849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Hold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730" name="直接连接符 67">
            <a:extLst>
              <a:ext uri="{FF2B5EF4-FFF2-40B4-BE49-F238E27FC236}">
                <a16:creationId xmlns:a16="http://schemas.microsoft.com/office/drawing/2014/main" id="{EC17C04B-6F89-FB2D-C5D9-D939A52D7A00}"/>
              </a:ext>
            </a:extLst>
          </p:cNvPr>
          <p:cNvCxnSpPr/>
          <p:nvPr/>
        </p:nvCxnSpPr>
        <p:spPr>
          <a:xfrm>
            <a:off x="9003642" y="2903578"/>
            <a:ext cx="816519" cy="0"/>
          </a:xfrm>
          <a:prstGeom prst="line">
            <a:avLst/>
          </a:prstGeom>
          <a:ln w="19050" cap="sq">
            <a:solidFill>
              <a:schemeClr val="tx1"/>
            </a:solidFill>
            <a:miter lim="800000"/>
            <a:headEnd type="triangle" w="lg" len="lg"/>
            <a:tailEnd type="triangle" w="lg" len="lg"/>
          </a:ln>
        </p:spPr>
      </p:cxnSp>
      <p:cxnSp>
        <p:nvCxnSpPr>
          <p:cNvPr id="731" name="直接连接符 68">
            <a:extLst>
              <a:ext uri="{FF2B5EF4-FFF2-40B4-BE49-F238E27FC236}">
                <a16:creationId xmlns:a16="http://schemas.microsoft.com/office/drawing/2014/main" id="{D31344D3-2868-F4F2-5B9F-A64DC8931617}"/>
              </a:ext>
            </a:extLst>
          </p:cNvPr>
          <p:cNvCxnSpPr/>
          <p:nvPr/>
        </p:nvCxnSpPr>
        <p:spPr>
          <a:xfrm>
            <a:off x="9003644" y="2753461"/>
            <a:ext cx="0" cy="340701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tailEnd w="lg" len="lg"/>
          </a:ln>
        </p:spPr>
      </p:cxnSp>
      <p:sp>
        <p:nvSpPr>
          <p:cNvPr id="732" name="object 81">
            <a:extLst>
              <a:ext uri="{FF2B5EF4-FFF2-40B4-BE49-F238E27FC236}">
                <a16:creationId xmlns:a16="http://schemas.microsoft.com/office/drawing/2014/main" id="{780F8E51-57AA-6F98-66BF-59065E3FE23E}"/>
              </a:ext>
            </a:extLst>
          </p:cNvPr>
          <p:cNvSpPr txBox="1"/>
          <p:nvPr/>
        </p:nvSpPr>
        <p:spPr>
          <a:xfrm>
            <a:off x="9132186" y="2471534"/>
            <a:ext cx="62849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Setup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33" name="组合 732">
            <a:extLst>
              <a:ext uri="{FF2B5EF4-FFF2-40B4-BE49-F238E27FC236}">
                <a16:creationId xmlns:a16="http://schemas.microsoft.com/office/drawing/2014/main" id="{C8FA5794-8818-F9DB-5B3C-8BFDEBC0757A}"/>
              </a:ext>
            </a:extLst>
          </p:cNvPr>
          <p:cNvGrpSpPr/>
          <p:nvPr/>
        </p:nvGrpSpPr>
        <p:grpSpPr>
          <a:xfrm>
            <a:off x="9818347" y="2468503"/>
            <a:ext cx="671807" cy="433059"/>
            <a:chOff x="10293605" y="2947415"/>
            <a:chExt cx="708546" cy="456742"/>
          </a:xfrm>
        </p:grpSpPr>
        <p:cxnSp>
          <p:nvCxnSpPr>
            <p:cNvPr id="734" name="直接连接符 71">
              <a:extLst>
                <a:ext uri="{FF2B5EF4-FFF2-40B4-BE49-F238E27FC236}">
                  <a16:creationId xmlns:a16="http://schemas.microsoft.com/office/drawing/2014/main" id="{F58B1D47-7975-C73A-8770-6E016EBAEFAA}"/>
                </a:ext>
              </a:extLst>
            </p:cNvPr>
            <p:cNvCxnSpPr/>
            <p:nvPr/>
          </p:nvCxnSpPr>
          <p:spPr>
            <a:xfrm>
              <a:off x="10293605" y="3404157"/>
              <a:ext cx="652322" cy="0"/>
            </a:xfrm>
            <a:prstGeom prst="line">
              <a:avLst/>
            </a:prstGeom>
            <a:ln w="38100" cap="sq">
              <a:solidFill>
                <a:srgbClr val="7030A0"/>
              </a:solidFill>
              <a:miter lim="800000"/>
              <a:headEnd type="triangle" w="lg" len="lg"/>
              <a:tailEnd type="triangle" w="lg" len="lg"/>
            </a:ln>
          </p:spPr>
        </p:cxnSp>
        <p:sp>
          <p:nvSpPr>
            <p:cNvPr id="735" name="object 81">
              <a:extLst>
                <a:ext uri="{FF2B5EF4-FFF2-40B4-BE49-F238E27FC236}">
                  <a16:creationId xmlns:a16="http://schemas.microsoft.com/office/drawing/2014/main" id="{5F76891B-0B7B-339F-5DB7-27E518635354}"/>
                </a:ext>
              </a:extLst>
            </p:cNvPr>
            <p:cNvSpPr txBox="1"/>
            <p:nvPr/>
          </p:nvSpPr>
          <p:spPr>
            <a:xfrm>
              <a:off x="10339286" y="2947415"/>
              <a:ext cx="662865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-15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Hold</a:t>
              </a:r>
              <a:endPara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736" name="直接连接符 73">
            <a:extLst>
              <a:ext uri="{FF2B5EF4-FFF2-40B4-BE49-F238E27FC236}">
                <a16:creationId xmlns:a16="http://schemas.microsoft.com/office/drawing/2014/main" id="{6D76767A-8295-F60B-D664-BF620C46041B}"/>
              </a:ext>
            </a:extLst>
          </p:cNvPr>
          <p:cNvCxnSpPr/>
          <p:nvPr/>
        </p:nvCxnSpPr>
        <p:spPr>
          <a:xfrm>
            <a:off x="8472296" y="2413274"/>
            <a:ext cx="1325265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cxnSp>
        <p:nvCxnSpPr>
          <p:cNvPr id="737" name="直接连接符 74">
            <a:extLst>
              <a:ext uri="{FF2B5EF4-FFF2-40B4-BE49-F238E27FC236}">
                <a16:creationId xmlns:a16="http://schemas.microsoft.com/office/drawing/2014/main" id="{741B5847-3B67-53CD-0ABC-831DF811BAF2}"/>
              </a:ext>
            </a:extLst>
          </p:cNvPr>
          <p:cNvCxnSpPr/>
          <p:nvPr/>
        </p:nvCxnSpPr>
        <p:spPr>
          <a:xfrm>
            <a:off x="9818347" y="2063195"/>
            <a:ext cx="0" cy="340701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738" name="直接连接符 75">
            <a:extLst>
              <a:ext uri="{FF2B5EF4-FFF2-40B4-BE49-F238E27FC236}">
                <a16:creationId xmlns:a16="http://schemas.microsoft.com/office/drawing/2014/main" id="{1EA5A054-87A2-E97E-D77A-C5BE622E666E}"/>
              </a:ext>
            </a:extLst>
          </p:cNvPr>
          <p:cNvCxnSpPr/>
          <p:nvPr/>
        </p:nvCxnSpPr>
        <p:spPr>
          <a:xfrm>
            <a:off x="9818347" y="2063196"/>
            <a:ext cx="1149639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cxnSp>
        <p:nvCxnSpPr>
          <p:cNvPr id="739" name="直接连接符 76">
            <a:extLst>
              <a:ext uri="{FF2B5EF4-FFF2-40B4-BE49-F238E27FC236}">
                <a16:creationId xmlns:a16="http://schemas.microsoft.com/office/drawing/2014/main" id="{49E82A79-D33D-96A8-81C9-77B38E99B578}"/>
              </a:ext>
            </a:extLst>
          </p:cNvPr>
          <p:cNvCxnSpPr/>
          <p:nvPr/>
        </p:nvCxnSpPr>
        <p:spPr>
          <a:xfrm flipH="1">
            <a:off x="2489372" y="4042610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740" name="直接连接符 77">
            <a:extLst>
              <a:ext uri="{FF2B5EF4-FFF2-40B4-BE49-F238E27FC236}">
                <a16:creationId xmlns:a16="http://schemas.microsoft.com/office/drawing/2014/main" id="{4157C066-63AD-BC4A-8079-85903C79837F}"/>
              </a:ext>
            </a:extLst>
          </p:cNvPr>
          <p:cNvCxnSpPr/>
          <p:nvPr/>
        </p:nvCxnSpPr>
        <p:spPr>
          <a:xfrm flipH="1">
            <a:off x="2489372" y="5364909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741" name="直接连接符 78">
            <a:extLst>
              <a:ext uri="{FF2B5EF4-FFF2-40B4-BE49-F238E27FC236}">
                <a16:creationId xmlns:a16="http://schemas.microsoft.com/office/drawing/2014/main" id="{DB9A8FAE-BF6B-1B04-DF3E-222B02FFC03B}"/>
              </a:ext>
            </a:extLst>
          </p:cNvPr>
          <p:cNvCxnSpPr/>
          <p:nvPr/>
        </p:nvCxnSpPr>
        <p:spPr>
          <a:xfrm flipH="1">
            <a:off x="3564295" y="5364909"/>
            <a:ext cx="603573" cy="0"/>
          </a:xfrm>
          <a:prstGeom prst="line">
            <a:avLst/>
          </a:prstGeom>
          <a:ln w="28575" cap="sq">
            <a:solidFill>
              <a:schemeClr val="tx1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742" name="直接连接符 79">
            <a:extLst>
              <a:ext uri="{FF2B5EF4-FFF2-40B4-BE49-F238E27FC236}">
                <a16:creationId xmlns:a16="http://schemas.microsoft.com/office/drawing/2014/main" id="{063E1B39-DBB6-4AD8-631D-E04D5AC64B60}"/>
              </a:ext>
            </a:extLst>
          </p:cNvPr>
          <p:cNvCxnSpPr/>
          <p:nvPr/>
        </p:nvCxnSpPr>
        <p:spPr>
          <a:xfrm flipH="1">
            <a:off x="9003643" y="5353966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743" name="直接连接符 80">
            <a:extLst>
              <a:ext uri="{FF2B5EF4-FFF2-40B4-BE49-F238E27FC236}">
                <a16:creationId xmlns:a16="http://schemas.microsoft.com/office/drawing/2014/main" id="{5868EFF4-F012-11FE-9EC0-26CF81C41BD7}"/>
              </a:ext>
            </a:extLst>
          </p:cNvPr>
          <p:cNvCxnSpPr/>
          <p:nvPr/>
        </p:nvCxnSpPr>
        <p:spPr>
          <a:xfrm flipH="1">
            <a:off x="10061476" y="3998124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744" name="直接连接符 81">
            <a:extLst>
              <a:ext uri="{FF2B5EF4-FFF2-40B4-BE49-F238E27FC236}">
                <a16:creationId xmlns:a16="http://schemas.microsoft.com/office/drawing/2014/main" id="{03D65B04-8F55-2C7E-4817-B6805D7C22E5}"/>
              </a:ext>
            </a:extLst>
          </p:cNvPr>
          <p:cNvCxnSpPr/>
          <p:nvPr/>
        </p:nvCxnSpPr>
        <p:spPr>
          <a:xfrm flipH="1">
            <a:off x="10071835" y="5353966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sp>
        <p:nvSpPr>
          <p:cNvPr id="745" name="文本框 744">
            <a:extLst>
              <a:ext uri="{FF2B5EF4-FFF2-40B4-BE49-F238E27FC236}">
                <a16:creationId xmlns:a16="http://schemas.microsoft.com/office/drawing/2014/main" id="{F6F1B956-A8FA-F3EF-F12A-128CF91C34FF}"/>
              </a:ext>
            </a:extLst>
          </p:cNvPr>
          <p:cNvSpPr txBox="1"/>
          <p:nvPr/>
        </p:nvSpPr>
        <p:spPr>
          <a:xfrm>
            <a:off x="2482310" y="4497689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46" name="文本框 745">
            <a:extLst>
              <a:ext uri="{FF2B5EF4-FFF2-40B4-BE49-F238E27FC236}">
                <a16:creationId xmlns:a16="http://schemas.microsoft.com/office/drawing/2014/main" id="{F7BD70E2-DB21-0A4C-715B-251207D153FF}"/>
              </a:ext>
            </a:extLst>
          </p:cNvPr>
          <p:cNvSpPr txBox="1"/>
          <p:nvPr/>
        </p:nvSpPr>
        <p:spPr>
          <a:xfrm>
            <a:off x="3577737" y="4488888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47" name="文本框 746">
            <a:extLst>
              <a:ext uri="{FF2B5EF4-FFF2-40B4-BE49-F238E27FC236}">
                <a16:creationId xmlns:a16="http://schemas.microsoft.com/office/drawing/2014/main" id="{F0CC7965-2AFB-ECB2-6D32-F48F70C56723}"/>
              </a:ext>
            </a:extLst>
          </p:cNvPr>
          <p:cNvSpPr txBox="1"/>
          <p:nvPr/>
        </p:nvSpPr>
        <p:spPr>
          <a:xfrm>
            <a:off x="8930330" y="450970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48" name="文本框 747">
            <a:extLst>
              <a:ext uri="{FF2B5EF4-FFF2-40B4-BE49-F238E27FC236}">
                <a16:creationId xmlns:a16="http://schemas.microsoft.com/office/drawing/2014/main" id="{E1FA9BA9-D688-3A06-5F32-A02F4E14029A}"/>
              </a:ext>
            </a:extLst>
          </p:cNvPr>
          <p:cNvSpPr txBox="1"/>
          <p:nvPr/>
        </p:nvSpPr>
        <p:spPr>
          <a:xfrm>
            <a:off x="10141162" y="449386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49" name="直接连接符 86">
            <a:extLst>
              <a:ext uri="{FF2B5EF4-FFF2-40B4-BE49-F238E27FC236}">
                <a16:creationId xmlns:a16="http://schemas.microsoft.com/office/drawing/2014/main" id="{920C763E-6FC1-E6AB-8DC4-ED7713D7D26D}"/>
              </a:ext>
            </a:extLst>
          </p:cNvPr>
          <p:cNvCxnSpPr/>
          <p:nvPr/>
        </p:nvCxnSpPr>
        <p:spPr>
          <a:xfrm>
            <a:off x="3538482" y="3172456"/>
            <a:ext cx="0" cy="960563"/>
          </a:xfrm>
          <a:prstGeom prst="line">
            <a:avLst/>
          </a:prstGeom>
          <a:ln w="28575" cap="sq">
            <a:solidFill>
              <a:srgbClr val="000000"/>
            </a:solidFill>
            <a:prstDash val="sysDash"/>
            <a:miter lim="800000"/>
          </a:ln>
        </p:spPr>
      </p:cxnSp>
      <p:cxnSp>
        <p:nvCxnSpPr>
          <p:cNvPr id="750" name="直接连接符 87">
            <a:extLst>
              <a:ext uri="{FF2B5EF4-FFF2-40B4-BE49-F238E27FC236}">
                <a16:creationId xmlns:a16="http://schemas.microsoft.com/office/drawing/2014/main" id="{04C00A70-348C-BA89-9926-7115D019BB13}"/>
              </a:ext>
            </a:extLst>
          </p:cNvPr>
          <p:cNvCxnSpPr/>
          <p:nvPr/>
        </p:nvCxnSpPr>
        <p:spPr>
          <a:xfrm>
            <a:off x="10435036" y="3172457"/>
            <a:ext cx="0" cy="456161"/>
          </a:xfrm>
          <a:prstGeom prst="line">
            <a:avLst/>
          </a:prstGeom>
          <a:ln w="28575" cap="sq">
            <a:solidFill>
              <a:srgbClr val="000000"/>
            </a:solidFill>
            <a:prstDash val="sysDash"/>
            <a:miter lim="800000"/>
          </a:ln>
        </p:spPr>
      </p:cxnSp>
      <p:cxnSp>
        <p:nvCxnSpPr>
          <p:cNvPr id="751" name="直接连接符 88">
            <a:extLst>
              <a:ext uri="{FF2B5EF4-FFF2-40B4-BE49-F238E27FC236}">
                <a16:creationId xmlns:a16="http://schemas.microsoft.com/office/drawing/2014/main" id="{E274A77E-35C5-DBE2-C8E4-1559558997A5}"/>
              </a:ext>
            </a:extLst>
          </p:cNvPr>
          <p:cNvCxnSpPr/>
          <p:nvPr/>
        </p:nvCxnSpPr>
        <p:spPr>
          <a:xfrm>
            <a:off x="10436848" y="2743477"/>
            <a:ext cx="0" cy="362363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tailEnd w="lg" len="lg"/>
          </a:ln>
        </p:spPr>
      </p:cxnSp>
      <p:cxnSp>
        <p:nvCxnSpPr>
          <p:cNvPr id="752" name="直接连接符 89">
            <a:extLst>
              <a:ext uri="{FF2B5EF4-FFF2-40B4-BE49-F238E27FC236}">
                <a16:creationId xmlns:a16="http://schemas.microsoft.com/office/drawing/2014/main" id="{93203302-D439-556B-B68E-786F14125FE4}"/>
              </a:ext>
            </a:extLst>
          </p:cNvPr>
          <p:cNvCxnSpPr>
            <a:endCxn id="674" idx="0"/>
          </p:cNvCxnSpPr>
          <p:nvPr/>
        </p:nvCxnSpPr>
        <p:spPr>
          <a:xfrm>
            <a:off x="3310810" y="2146889"/>
            <a:ext cx="0" cy="1481728"/>
          </a:xfrm>
          <a:prstGeom prst="line">
            <a:avLst/>
          </a:prstGeom>
          <a:ln w="28575" cap="sq">
            <a:solidFill>
              <a:srgbClr val="000000"/>
            </a:solidFill>
            <a:prstDash val="sysDash"/>
            <a:miter lim="800000"/>
          </a:ln>
        </p:spPr>
      </p:cxn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102452B5-4AD4-37E5-ABF1-44B37327FC0D}"/>
              </a:ext>
            </a:extLst>
          </p:cNvPr>
          <p:cNvGrpSpPr/>
          <p:nvPr/>
        </p:nvGrpSpPr>
        <p:grpSpPr>
          <a:xfrm>
            <a:off x="3564295" y="3181997"/>
            <a:ext cx="6228850" cy="279051"/>
            <a:chOff x="3697534" y="3699919"/>
            <a:chExt cx="6569490" cy="294311"/>
          </a:xfrm>
        </p:grpSpPr>
        <p:cxnSp>
          <p:nvCxnSpPr>
            <p:cNvPr id="754" name="直接连接符 91">
              <a:extLst>
                <a:ext uri="{FF2B5EF4-FFF2-40B4-BE49-F238E27FC236}">
                  <a16:creationId xmlns:a16="http://schemas.microsoft.com/office/drawing/2014/main" id="{364EF9FE-55EA-9BA5-46A8-62715859D81E}"/>
                </a:ext>
              </a:extLst>
            </p:cNvPr>
            <p:cNvCxnSpPr/>
            <p:nvPr/>
          </p:nvCxnSpPr>
          <p:spPr>
            <a:xfrm>
              <a:off x="3697534" y="3877998"/>
              <a:ext cx="2280082" cy="0"/>
            </a:xfrm>
            <a:prstGeom prst="line">
              <a:avLst/>
            </a:prstGeom>
            <a:ln w="254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  <p:sp>
          <p:nvSpPr>
            <p:cNvPr id="755" name="object 91">
              <a:extLst>
                <a:ext uri="{FF2B5EF4-FFF2-40B4-BE49-F238E27FC236}">
                  <a16:creationId xmlns:a16="http://schemas.microsoft.com/office/drawing/2014/main" id="{5EE52EE8-C903-18A1-8CF6-D3EE1B1C28E5}"/>
                </a:ext>
              </a:extLst>
            </p:cNvPr>
            <p:cNvSpPr txBox="1"/>
            <p:nvPr/>
          </p:nvSpPr>
          <p:spPr>
            <a:xfrm>
              <a:off x="6300931" y="3699919"/>
              <a:ext cx="1900043" cy="2943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96" spc="-5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rPr>
                <a:t>关键</a:t>
              </a:r>
              <a:r>
                <a:rPr kumimoji="0" lang="zh-CN" altLang="en-US" sz="1896" b="0" i="0" u="none" strike="noStrike" kern="1200" cap="none" spc="-5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rPr>
                <a:t>路径延迟</a:t>
              </a:r>
              <a:endParaRPr kumimoji="0" sz="194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entury"/>
              </a:endParaRPr>
            </a:p>
          </p:txBody>
        </p:sp>
        <p:cxnSp>
          <p:nvCxnSpPr>
            <p:cNvPr id="756" name="直接连接符 93">
              <a:extLst>
                <a:ext uri="{FF2B5EF4-FFF2-40B4-BE49-F238E27FC236}">
                  <a16:creationId xmlns:a16="http://schemas.microsoft.com/office/drawing/2014/main" id="{27625E2B-E6D2-3078-3492-3226AD49026F}"/>
                </a:ext>
              </a:extLst>
            </p:cNvPr>
            <p:cNvCxnSpPr/>
            <p:nvPr/>
          </p:nvCxnSpPr>
          <p:spPr>
            <a:xfrm flipH="1">
              <a:off x="8212180" y="3852928"/>
              <a:ext cx="2054844" cy="0"/>
            </a:xfrm>
            <a:prstGeom prst="line">
              <a:avLst/>
            </a:prstGeom>
            <a:ln w="254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</p:grpSp>
      <p:cxnSp>
        <p:nvCxnSpPr>
          <p:cNvPr id="757" name="直接连接符 94">
            <a:extLst>
              <a:ext uri="{FF2B5EF4-FFF2-40B4-BE49-F238E27FC236}">
                <a16:creationId xmlns:a16="http://schemas.microsoft.com/office/drawing/2014/main" id="{65F10B1F-2B70-5B69-1318-2D2649C5368F}"/>
              </a:ext>
            </a:extLst>
          </p:cNvPr>
          <p:cNvCxnSpPr/>
          <p:nvPr/>
        </p:nvCxnSpPr>
        <p:spPr>
          <a:xfrm>
            <a:off x="3003134" y="6019610"/>
            <a:ext cx="6790011" cy="17404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sp>
        <p:nvSpPr>
          <p:cNvPr id="758" name="object 62">
            <a:extLst>
              <a:ext uri="{FF2B5EF4-FFF2-40B4-BE49-F238E27FC236}">
                <a16:creationId xmlns:a16="http://schemas.microsoft.com/office/drawing/2014/main" id="{E0735733-8186-B25F-0988-999AB269DFFE}"/>
              </a:ext>
            </a:extLst>
          </p:cNvPr>
          <p:cNvSpPr/>
          <p:nvPr/>
        </p:nvSpPr>
        <p:spPr>
          <a:xfrm>
            <a:off x="8462441" y="2728929"/>
            <a:ext cx="531138" cy="375446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cxnSp>
        <p:nvCxnSpPr>
          <p:cNvPr id="759" name="直接连接符 96">
            <a:extLst>
              <a:ext uri="{FF2B5EF4-FFF2-40B4-BE49-F238E27FC236}">
                <a16:creationId xmlns:a16="http://schemas.microsoft.com/office/drawing/2014/main" id="{13DFD9E3-F177-EB64-E550-3226B935CF1D}"/>
              </a:ext>
            </a:extLst>
          </p:cNvPr>
          <p:cNvCxnSpPr/>
          <p:nvPr/>
        </p:nvCxnSpPr>
        <p:spPr>
          <a:xfrm>
            <a:off x="8472297" y="3103807"/>
            <a:ext cx="2477179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sp>
        <p:nvSpPr>
          <p:cNvPr id="760" name="椭圆 759">
            <a:extLst>
              <a:ext uri="{FF2B5EF4-FFF2-40B4-BE49-F238E27FC236}">
                <a16:creationId xmlns:a16="http://schemas.microsoft.com/office/drawing/2014/main" id="{239E489D-612C-0F6E-9962-239DA9243688}"/>
              </a:ext>
            </a:extLst>
          </p:cNvPr>
          <p:cNvSpPr/>
          <p:nvPr/>
        </p:nvSpPr>
        <p:spPr>
          <a:xfrm>
            <a:off x="8778400" y="1877843"/>
            <a:ext cx="1864973" cy="186497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61" name="组合 760">
            <a:extLst>
              <a:ext uri="{FF2B5EF4-FFF2-40B4-BE49-F238E27FC236}">
                <a16:creationId xmlns:a16="http://schemas.microsoft.com/office/drawing/2014/main" id="{B477C262-A809-6ECA-011F-66EFFBC152DD}"/>
              </a:ext>
            </a:extLst>
          </p:cNvPr>
          <p:cNvGrpSpPr/>
          <p:nvPr/>
        </p:nvGrpSpPr>
        <p:grpSpPr>
          <a:xfrm>
            <a:off x="3553935" y="3998124"/>
            <a:ext cx="6042922" cy="80180"/>
            <a:chOff x="3686608" y="4560687"/>
            <a:chExt cx="6373394" cy="84565"/>
          </a:xfrm>
        </p:grpSpPr>
        <p:cxnSp>
          <p:nvCxnSpPr>
            <p:cNvPr id="762" name="Straight Connector 24">
              <a:extLst>
                <a:ext uri="{FF2B5EF4-FFF2-40B4-BE49-F238E27FC236}">
                  <a16:creationId xmlns:a16="http://schemas.microsoft.com/office/drawing/2014/main" id="{E57D19D4-5F7D-ED3A-F10B-F7FEF4E574E4}"/>
                </a:ext>
              </a:extLst>
            </p:cNvPr>
            <p:cNvCxnSpPr/>
            <p:nvPr/>
          </p:nvCxnSpPr>
          <p:spPr>
            <a:xfrm>
              <a:off x="7859009" y="4572228"/>
              <a:ext cx="561990" cy="721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Straight Connector 122">
              <a:extLst>
                <a:ext uri="{FF2B5EF4-FFF2-40B4-BE49-F238E27FC236}">
                  <a16:creationId xmlns:a16="http://schemas.microsoft.com/office/drawing/2014/main" id="{C16A5790-8260-9932-D1D1-618F33BBEF1C}"/>
                </a:ext>
              </a:extLst>
            </p:cNvPr>
            <p:cNvCxnSpPr/>
            <p:nvPr/>
          </p:nvCxnSpPr>
          <p:spPr>
            <a:xfrm>
              <a:off x="4323189" y="4572229"/>
              <a:ext cx="3531214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Straight Connector 122">
              <a:extLst>
                <a:ext uri="{FF2B5EF4-FFF2-40B4-BE49-F238E27FC236}">
                  <a16:creationId xmlns:a16="http://schemas.microsoft.com/office/drawing/2014/main" id="{BAB4CA55-A17F-4DB7-8335-9DAE37E1348F}"/>
                </a:ext>
              </a:extLst>
            </p:cNvPr>
            <p:cNvCxnSpPr/>
            <p:nvPr/>
          </p:nvCxnSpPr>
          <p:spPr>
            <a:xfrm>
              <a:off x="8498637" y="4644074"/>
              <a:ext cx="381743" cy="11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Straight Connector 98">
              <a:extLst>
                <a:ext uri="{FF2B5EF4-FFF2-40B4-BE49-F238E27FC236}">
                  <a16:creationId xmlns:a16="http://schemas.microsoft.com/office/drawing/2014/main" id="{7077F5A9-B3DC-D044-F88F-F8E7C9B26F50}"/>
                </a:ext>
              </a:extLst>
            </p:cNvPr>
            <p:cNvCxnSpPr/>
            <p:nvPr/>
          </p:nvCxnSpPr>
          <p:spPr>
            <a:xfrm>
              <a:off x="9188581" y="4644073"/>
              <a:ext cx="248805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接连接符 103">
              <a:extLst>
                <a:ext uri="{FF2B5EF4-FFF2-40B4-BE49-F238E27FC236}">
                  <a16:creationId xmlns:a16="http://schemas.microsoft.com/office/drawing/2014/main" id="{DB889560-5735-328B-2977-0E6996F74891}"/>
                </a:ext>
              </a:extLst>
            </p:cNvPr>
            <p:cNvCxnSpPr/>
            <p:nvPr/>
          </p:nvCxnSpPr>
          <p:spPr>
            <a:xfrm flipH="1">
              <a:off x="3686608" y="4572229"/>
              <a:ext cx="636581" cy="0"/>
            </a:xfrm>
            <a:prstGeom prst="line">
              <a:avLst/>
            </a:prstGeom>
            <a:ln w="28575" cap="sq">
              <a:solidFill>
                <a:schemeClr val="tx1"/>
              </a:solidFill>
              <a:miter lim="800000"/>
              <a:headEnd type="triangle" w="lg" len="lg"/>
              <a:tailEnd type="none" w="lg" len="lg"/>
            </a:ln>
          </p:spPr>
        </p:cxnSp>
        <p:cxnSp>
          <p:nvCxnSpPr>
            <p:cNvPr id="767" name="直接连接符 104">
              <a:extLst>
                <a:ext uri="{FF2B5EF4-FFF2-40B4-BE49-F238E27FC236}">
                  <a16:creationId xmlns:a16="http://schemas.microsoft.com/office/drawing/2014/main" id="{186F530D-9408-FC44-0232-55BA4281184A}"/>
                </a:ext>
              </a:extLst>
            </p:cNvPr>
            <p:cNvCxnSpPr/>
            <p:nvPr/>
          </p:nvCxnSpPr>
          <p:spPr>
            <a:xfrm flipH="1">
              <a:off x="9450631" y="4560687"/>
              <a:ext cx="609371" cy="0"/>
            </a:xfrm>
            <a:prstGeom prst="line">
              <a:avLst/>
            </a:prstGeom>
            <a:ln w="28575" cap="sq">
              <a:solidFill>
                <a:schemeClr val="tx1"/>
              </a:solidFill>
              <a:miter lim="800000"/>
              <a:headEnd type="triangle" w="lg" len="lg"/>
              <a:tailEnd type="none" w="lg" len="lg"/>
            </a:ln>
          </p:spPr>
        </p:cxnSp>
      </p:grpSp>
      <p:grpSp>
        <p:nvGrpSpPr>
          <p:cNvPr id="768" name="组合 767">
            <a:extLst>
              <a:ext uri="{FF2B5EF4-FFF2-40B4-BE49-F238E27FC236}">
                <a16:creationId xmlns:a16="http://schemas.microsoft.com/office/drawing/2014/main" id="{2B759C26-C221-1C7B-96DD-E09AEF1E60F2}"/>
              </a:ext>
            </a:extLst>
          </p:cNvPr>
          <p:cNvGrpSpPr/>
          <p:nvPr/>
        </p:nvGrpSpPr>
        <p:grpSpPr>
          <a:xfrm>
            <a:off x="3565510" y="4005082"/>
            <a:ext cx="6031347" cy="80180"/>
            <a:chOff x="3698816" y="4560687"/>
            <a:chExt cx="6361186" cy="84565"/>
          </a:xfrm>
        </p:grpSpPr>
        <p:cxnSp>
          <p:nvCxnSpPr>
            <p:cNvPr id="769" name="Straight Connector 24">
              <a:extLst>
                <a:ext uri="{FF2B5EF4-FFF2-40B4-BE49-F238E27FC236}">
                  <a16:creationId xmlns:a16="http://schemas.microsoft.com/office/drawing/2014/main" id="{736C7F00-8133-EE3F-58C7-BAA76A34C24C}"/>
                </a:ext>
              </a:extLst>
            </p:cNvPr>
            <p:cNvCxnSpPr/>
            <p:nvPr/>
          </p:nvCxnSpPr>
          <p:spPr>
            <a:xfrm>
              <a:off x="7859009" y="4572228"/>
              <a:ext cx="561990" cy="7219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Connector 122">
              <a:extLst>
                <a:ext uri="{FF2B5EF4-FFF2-40B4-BE49-F238E27FC236}">
                  <a16:creationId xmlns:a16="http://schemas.microsoft.com/office/drawing/2014/main" id="{DA4209E8-C56C-6927-774B-8D4E4C3E8E3A}"/>
                </a:ext>
              </a:extLst>
            </p:cNvPr>
            <p:cNvCxnSpPr/>
            <p:nvPr/>
          </p:nvCxnSpPr>
          <p:spPr>
            <a:xfrm>
              <a:off x="4323189" y="4572229"/>
              <a:ext cx="3531214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Straight Connector 122">
              <a:extLst>
                <a:ext uri="{FF2B5EF4-FFF2-40B4-BE49-F238E27FC236}">
                  <a16:creationId xmlns:a16="http://schemas.microsoft.com/office/drawing/2014/main" id="{5B830C30-01CB-3BEA-231D-12C0E3D04833}"/>
                </a:ext>
              </a:extLst>
            </p:cNvPr>
            <p:cNvCxnSpPr/>
            <p:nvPr/>
          </p:nvCxnSpPr>
          <p:spPr>
            <a:xfrm>
              <a:off x="8498637" y="4644074"/>
              <a:ext cx="381743" cy="117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Straight Connector 98">
              <a:extLst>
                <a:ext uri="{FF2B5EF4-FFF2-40B4-BE49-F238E27FC236}">
                  <a16:creationId xmlns:a16="http://schemas.microsoft.com/office/drawing/2014/main" id="{0CB8ED95-9660-DF1D-8626-2E7CA9AC3425}"/>
                </a:ext>
              </a:extLst>
            </p:cNvPr>
            <p:cNvCxnSpPr/>
            <p:nvPr/>
          </p:nvCxnSpPr>
          <p:spPr>
            <a:xfrm>
              <a:off x="9188581" y="4644073"/>
              <a:ext cx="248805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接连接符 110">
              <a:extLst>
                <a:ext uri="{FF2B5EF4-FFF2-40B4-BE49-F238E27FC236}">
                  <a16:creationId xmlns:a16="http://schemas.microsoft.com/office/drawing/2014/main" id="{A228FB5A-5965-38DC-EB78-080D03AF78C3}"/>
                </a:ext>
              </a:extLst>
            </p:cNvPr>
            <p:cNvCxnSpPr/>
            <p:nvPr/>
          </p:nvCxnSpPr>
          <p:spPr>
            <a:xfrm flipH="1">
              <a:off x="3698816" y="4572230"/>
              <a:ext cx="636581" cy="0"/>
            </a:xfrm>
            <a:prstGeom prst="line">
              <a:avLst/>
            </a:prstGeom>
            <a:ln w="508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  <p:cxnSp>
          <p:nvCxnSpPr>
            <p:cNvPr id="774" name="直接连接符 111">
              <a:extLst>
                <a:ext uri="{FF2B5EF4-FFF2-40B4-BE49-F238E27FC236}">
                  <a16:creationId xmlns:a16="http://schemas.microsoft.com/office/drawing/2014/main" id="{97AB09CA-073C-D790-9DCA-2E1E5E03F685}"/>
                </a:ext>
              </a:extLst>
            </p:cNvPr>
            <p:cNvCxnSpPr/>
            <p:nvPr/>
          </p:nvCxnSpPr>
          <p:spPr>
            <a:xfrm flipH="1">
              <a:off x="9450631" y="4560687"/>
              <a:ext cx="609371" cy="0"/>
            </a:xfrm>
            <a:prstGeom prst="line">
              <a:avLst/>
            </a:prstGeom>
            <a:ln w="508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</p:grpSp>
      <p:grpSp>
        <p:nvGrpSpPr>
          <p:cNvPr id="775" name="组合 774">
            <a:extLst>
              <a:ext uri="{FF2B5EF4-FFF2-40B4-BE49-F238E27FC236}">
                <a16:creationId xmlns:a16="http://schemas.microsoft.com/office/drawing/2014/main" id="{2105DDC6-9C60-74D6-4DEE-16C102CA9B64}"/>
              </a:ext>
            </a:extLst>
          </p:cNvPr>
          <p:cNvGrpSpPr/>
          <p:nvPr/>
        </p:nvGrpSpPr>
        <p:grpSpPr>
          <a:xfrm>
            <a:off x="2279509" y="3205929"/>
            <a:ext cx="1270708" cy="294953"/>
            <a:chOff x="2342486" y="3725163"/>
            <a:chExt cx="1340200" cy="311083"/>
          </a:xfrm>
        </p:grpSpPr>
        <p:cxnSp>
          <p:nvCxnSpPr>
            <p:cNvPr id="776" name="直接连接符 113">
              <a:extLst>
                <a:ext uri="{FF2B5EF4-FFF2-40B4-BE49-F238E27FC236}">
                  <a16:creationId xmlns:a16="http://schemas.microsoft.com/office/drawing/2014/main" id="{C5AB6128-37E0-BE0B-4347-03D44BCC8F43}"/>
                </a:ext>
              </a:extLst>
            </p:cNvPr>
            <p:cNvCxnSpPr/>
            <p:nvPr/>
          </p:nvCxnSpPr>
          <p:spPr>
            <a:xfrm>
              <a:off x="3408261" y="3877998"/>
              <a:ext cx="274425" cy="0"/>
            </a:xfrm>
            <a:prstGeom prst="line">
              <a:avLst/>
            </a:prstGeom>
            <a:ln w="19050" cap="sq">
              <a:solidFill>
                <a:srgbClr val="FF0000"/>
              </a:solidFill>
              <a:miter lim="800000"/>
              <a:headEnd type="triangle" w="lg" len="med"/>
              <a:tailEnd type="triangle" w="lg" len="med"/>
            </a:ln>
          </p:spPr>
        </p:cxnSp>
        <p:sp>
          <p:nvSpPr>
            <p:cNvPr id="777" name="object 91">
              <a:extLst>
                <a:ext uri="{FF2B5EF4-FFF2-40B4-BE49-F238E27FC236}">
                  <a16:creationId xmlns:a16="http://schemas.microsoft.com/office/drawing/2014/main" id="{5BD2C5CA-7613-96EC-AA34-99F404C0150B}"/>
                </a:ext>
              </a:extLst>
            </p:cNvPr>
            <p:cNvSpPr txBox="1"/>
            <p:nvPr/>
          </p:nvSpPr>
          <p:spPr>
            <a:xfrm>
              <a:off x="2342486" y="3725163"/>
              <a:ext cx="1333401" cy="3110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55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</a:t>
              </a:r>
              <a:r>
                <a:rPr kumimoji="0" sz="1896" b="0" i="0" u="none" strike="noStrike" kern="1200" cap="none" spc="-25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  <a:r>
                <a:rPr kumimoji="0" sz="1896" b="0" i="0" u="none" strike="noStrike" kern="1200" cap="none" spc="-95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k</a:t>
              </a:r>
              <a:r>
                <a:rPr kumimoji="0" sz="1896" b="0" i="0" u="none" strike="noStrike" kern="1200" cap="none" spc="-1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-</a:t>
              </a:r>
              <a:r>
                <a:rPr kumimoji="0" sz="1896" b="0" i="0" u="none" strike="noStrike" kern="1200" cap="none" spc="-7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to</a:t>
              </a:r>
              <a:r>
                <a:rPr kumimoji="0" sz="1896" b="0" i="0" u="none" strike="noStrike" kern="1200" cap="none" spc="-1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-</a:t>
              </a:r>
              <a:r>
                <a:rPr kumimoji="0" sz="1896" b="0" i="0" u="none" strike="noStrike" kern="1200" cap="none" spc="-3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Q</a:t>
              </a:r>
              <a:endParaRPr kumimoji="0" sz="194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778" name="椭圆 777">
            <a:extLst>
              <a:ext uri="{FF2B5EF4-FFF2-40B4-BE49-F238E27FC236}">
                <a16:creationId xmlns:a16="http://schemas.microsoft.com/office/drawing/2014/main" id="{FC1C2F79-EDE8-7C04-44A9-E73D20A29AFE}"/>
              </a:ext>
            </a:extLst>
          </p:cNvPr>
          <p:cNvSpPr/>
          <p:nvPr/>
        </p:nvSpPr>
        <p:spPr>
          <a:xfrm>
            <a:off x="9028996" y="3649928"/>
            <a:ext cx="535423" cy="1864973"/>
          </a:xfrm>
          <a:prstGeom prst="ellipse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79" name="矩形 778">
            <a:extLst>
              <a:ext uri="{FF2B5EF4-FFF2-40B4-BE49-F238E27FC236}">
                <a16:creationId xmlns:a16="http://schemas.microsoft.com/office/drawing/2014/main" id="{EE6826BE-3057-172E-BA73-1273C04279C8}"/>
              </a:ext>
            </a:extLst>
          </p:cNvPr>
          <p:cNvSpPr/>
          <p:nvPr/>
        </p:nvSpPr>
        <p:spPr>
          <a:xfrm>
            <a:off x="3113649" y="5041673"/>
            <a:ext cx="404278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A</a:t>
            </a:r>
            <a:endParaRPr kumimoji="0" lang="zh-CN" altLang="en-US" sz="22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80" name="矩形 779">
            <a:extLst>
              <a:ext uri="{FF2B5EF4-FFF2-40B4-BE49-F238E27FC236}">
                <a16:creationId xmlns:a16="http://schemas.microsoft.com/office/drawing/2014/main" id="{98EFACE9-FECB-6FF6-468F-00AA649A37EE}"/>
              </a:ext>
            </a:extLst>
          </p:cNvPr>
          <p:cNvSpPr/>
          <p:nvPr/>
        </p:nvSpPr>
        <p:spPr>
          <a:xfrm>
            <a:off x="9616944" y="5019652"/>
            <a:ext cx="386644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B</a:t>
            </a:r>
            <a:endParaRPr kumimoji="0" lang="zh-CN" altLang="en-US" sz="22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81" name="object 68">
            <a:extLst>
              <a:ext uri="{FF2B5EF4-FFF2-40B4-BE49-F238E27FC236}">
                <a16:creationId xmlns:a16="http://schemas.microsoft.com/office/drawing/2014/main" id="{0ADA25D3-3EF3-2357-5ED9-1B66F7956506}"/>
              </a:ext>
            </a:extLst>
          </p:cNvPr>
          <p:cNvSpPr txBox="1"/>
          <p:nvPr/>
        </p:nvSpPr>
        <p:spPr>
          <a:xfrm>
            <a:off x="2835314" y="2096561"/>
            <a:ext cx="39155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5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  <a:endParaRPr kumimoji="0" sz="265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782" name="object 68">
            <a:extLst>
              <a:ext uri="{FF2B5EF4-FFF2-40B4-BE49-F238E27FC236}">
                <a16:creationId xmlns:a16="http://schemas.microsoft.com/office/drawing/2014/main" id="{18179707-6886-683A-22B7-D21999948EDB}"/>
              </a:ext>
            </a:extLst>
          </p:cNvPr>
          <p:cNvSpPr txBox="1"/>
          <p:nvPr/>
        </p:nvSpPr>
        <p:spPr>
          <a:xfrm>
            <a:off x="9369130" y="2095623"/>
            <a:ext cx="39155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5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  <a:endParaRPr kumimoji="0" sz="265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783" name="椭圆 782">
            <a:extLst>
              <a:ext uri="{FF2B5EF4-FFF2-40B4-BE49-F238E27FC236}">
                <a16:creationId xmlns:a16="http://schemas.microsoft.com/office/drawing/2014/main" id="{03D33FCA-D8C6-3618-07A7-F758389CEF6A}"/>
              </a:ext>
            </a:extLst>
          </p:cNvPr>
          <p:cNvSpPr/>
          <p:nvPr/>
        </p:nvSpPr>
        <p:spPr>
          <a:xfrm>
            <a:off x="2346514" y="1829571"/>
            <a:ext cx="1864973" cy="1864973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84" name="TextBox 24">
            <a:extLst>
              <a:ext uri="{FF2B5EF4-FFF2-40B4-BE49-F238E27FC236}">
                <a16:creationId xmlns:a16="http://schemas.microsoft.com/office/drawing/2014/main" id="{6346D434-586B-7507-5EEE-7724B1FCD90C}"/>
              </a:ext>
            </a:extLst>
          </p:cNvPr>
          <p:cNvSpPr txBox="1"/>
          <p:nvPr/>
        </p:nvSpPr>
        <p:spPr>
          <a:xfrm>
            <a:off x="4390429" y="1085884"/>
            <a:ext cx="5972833" cy="561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6860" marR="0" lvl="1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kumimoji="0" lang="en-US" altLang="zh-CN" sz="22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Clk_to_Q</a:t>
            </a:r>
            <a:r>
              <a:rPr kumimoji="0" lang="en-US" altLang="zh-CN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 + </a:t>
            </a:r>
            <a:r>
              <a:rPr lang="zh-CN" altLang="en-US" sz="2275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关键</a:t>
            </a:r>
            <a:r>
              <a:rPr kumimoji="0" lang="zh-CN" altLang="en-US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路径时延 </a:t>
            </a:r>
            <a:r>
              <a:rPr kumimoji="0" lang="en-US" altLang="zh-CN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&gt; </a:t>
            </a:r>
            <a:r>
              <a:rPr kumimoji="0" lang="en-US" altLang="zh-CN" sz="2275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Hold_Time</a:t>
            </a:r>
            <a:endParaRPr kumimoji="0" lang="en-US" altLang="zh-CN" sz="2275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41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0" animBg="1"/>
      <p:bldP spid="778" grpId="0" animBg="1"/>
      <p:bldP spid="783" grpId="0" animBg="1"/>
      <p:bldP spid="78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62808" y="1212347"/>
            <a:ext cx="9983012" cy="1080552"/>
            <a:chOff x="1915796" y="1869060"/>
            <a:chExt cx="2403504" cy="47262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915796" y="1869060"/>
              <a:ext cx="659645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单总线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示例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9709242-683E-7A08-37DA-2F80CA8B9652}"/>
              </a:ext>
            </a:extLst>
          </p:cNvPr>
          <p:cNvSpPr txBox="1"/>
          <p:nvPr/>
        </p:nvSpPr>
        <p:spPr>
          <a:xfrm>
            <a:off x="837127" y="1934296"/>
            <a:ext cx="6104586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主要部件都连接在总线上</a:t>
            </a:r>
          </a:p>
          <a:p>
            <a:pPr marL="285750" indent="-285750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各部件间通过总线进行传输</a:t>
            </a:r>
          </a:p>
        </p:txBody>
      </p:sp>
      <p:sp>
        <p:nvSpPr>
          <p:cNvPr id="1064" name="Rectangle 110">
            <a:extLst>
              <a:ext uri="{FF2B5EF4-FFF2-40B4-BE49-F238E27FC236}">
                <a16:creationId xmlns:a16="http://schemas.microsoft.com/office/drawing/2014/main" id="{12932795-1D2D-7878-C146-A3E1D090D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685" y="1058047"/>
            <a:ext cx="5332992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065" name="组合 1064">
            <a:extLst>
              <a:ext uri="{FF2B5EF4-FFF2-40B4-BE49-F238E27FC236}">
                <a16:creationId xmlns:a16="http://schemas.microsoft.com/office/drawing/2014/main" id="{638AE281-65F8-D90D-4B6A-20762C7C3504}"/>
              </a:ext>
            </a:extLst>
          </p:cNvPr>
          <p:cNvGrpSpPr/>
          <p:nvPr/>
        </p:nvGrpSpPr>
        <p:grpSpPr>
          <a:xfrm>
            <a:off x="10313170" y="2137954"/>
            <a:ext cx="858666" cy="711391"/>
            <a:chOff x="10819307" y="2466844"/>
            <a:chExt cx="905624" cy="750295"/>
          </a:xfrm>
        </p:grpSpPr>
        <p:sp>
          <p:nvSpPr>
            <p:cNvPr id="1066" name="Line 7">
              <a:extLst>
                <a:ext uri="{FF2B5EF4-FFF2-40B4-BE49-F238E27FC236}">
                  <a16:creationId xmlns:a16="http://schemas.microsoft.com/office/drawing/2014/main" id="{025D4219-2E65-4833-8EDF-419AA8B600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67" name="Rectangle 104">
              <a:extLst>
                <a:ext uri="{FF2B5EF4-FFF2-40B4-BE49-F238E27FC236}">
                  <a16:creationId xmlns:a16="http://schemas.microsoft.com/office/drawing/2014/main" id="{49D047A1-829D-62FB-E825-DCBD9FA66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68" name="组合 1067">
            <a:extLst>
              <a:ext uri="{FF2B5EF4-FFF2-40B4-BE49-F238E27FC236}">
                <a16:creationId xmlns:a16="http://schemas.microsoft.com/office/drawing/2014/main" id="{FD0F8A1A-37CF-020E-D7D3-26069436CA03}"/>
              </a:ext>
            </a:extLst>
          </p:cNvPr>
          <p:cNvGrpSpPr/>
          <p:nvPr/>
        </p:nvGrpSpPr>
        <p:grpSpPr>
          <a:xfrm>
            <a:off x="6781360" y="1282287"/>
            <a:ext cx="2262243" cy="782519"/>
            <a:chOff x="7094351" y="1564383"/>
            <a:chExt cx="2385959" cy="825313"/>
          </a:xfrm>
        </p:grpSpPr>
        <p:cxnSp>
          <p:nvCxnSpPr>
            <p:cNvPr id="1069" name="直接箭头连接符 14">
              <a:extLst>
                <a:ext uri="{FF2B5EF4-FFF2-40B4-BE49-F238E27FC236}">
                  <a16:creationId xmlns:a16="http://schemas.microsoft.com/office/drawing/2014/main" id="{367C2697-4B1E-36F1-3320-F438FAC19D0F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0" name="直接箭头连接符 15">
              <a:extLst>
                <a:ext uri="{FF2B5EF4-FFF2-40B4-BE49-F238E27FC236}">
                  <a16:creationId xmlns:a16="http://schemas.microsoft.com/office/drawing/2014/main" id="{381E118B-4AD3-C63B-7C3D-B1327B4064A4}"/>
                </a:ext>
              </a:extLst>
            </p:cNvPr>
            <p:cNvCxnSpPr/>
            <p:nvPr/>
          </p:nvCxnSpPr>
          <p:spPr>
            <a:xfrm>
              <a:off x="7177868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71" name="组合 1070">
              <a:extLst>
                <a:ext uri="{FF2B5EF4-FFF2-40B4-BE49-F238E27FC236}">
                  <a16:creationId xmlns:a16="http://schemas.microsoft.com/office/drawing/2014/main" id="{3C3631F2-E254-9240-BABB-C09401AA7A7C}"/>
                </a:ext>
              </a:extLst>
            </p:cNvPr>
            <p:cNvGrpSpPr/>
            <p:nvPr/>
          </p:nvGrpSpPr>
          <p:grpSpPr>
            <a:xfrm>
              <a:off x="7094351" y="1564383"/>
              <a:ext cx="2385959" cy="825313"/>
              <a:chOff x="7094351" y="1564383"/>
              <a:chExt cx="2385959" cy="825313"/>
            </a:xfrm>
          </p:grpSpPr>
          <p:sp>
            <p:nvSpPr>
              <p:cNvPr id="1072" name="Line 7">
                <a:extLst>
                  <a:ext uri="{FF2B5EF4-FFF2-40B4-BE49-F238E27FC236}">
                    <a16:creationId xmlns:a16="http://schemas.microsoft.com/office/drawing/2014/main" id="{CE8DFC5D-6704-CBE6-E723-631A7A654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073" name="直接连接符 18">
                <a:extLst>
                  <a:ext uri="{FF2B5EF4-FFF2-40B4-BE49-F238E27FC236}">
                    <a16:creationId xmlns:a16="http://schemas.microsoft.com/office/drawing/2014/main" id="{CBEABD79-3E1B-4EB8-E8CC-8D53EFA4E4D4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74" name="等腰三角形 19">
                <a:extLst>
                  <a:ext uri="{FF2B5EF4-FFF2-40B4-BE49-F238E27FC236}">
                    <a16:creationId xmlns:a16="http://schemas.microsoft.com/office/drawing/2014/main" id="{896B4850-6F9B-971F-BB14-89C2A3CA7CBA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5" name="Rectangle 104">
                <a:extLst>
                  <a:ext uri="{FF2B5EF4-FFF2-40B4-BE49-F238E27FC236}">
                    <a16:creationId xmlns:a16="http://schemas.microsoft.com/office/drawing/2014/main" id="{7751B43D-211E-1144-AA42-CE50D20F5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1076" name="Text Box 54">
                <a:extLst>
                  <a:ext uri="{FF2B5EF4-FFF2-40B4-BE49-F238E27FC236}">
                    <a16:creationId xmlns:a16="http://schemas.microsoft.com/office/drawing/2014/main" id="{AC5C7276-6638-B116-2217-BC8EA52DEB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517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7" name="Text Box 52">
                <a:extLst>
                  <a:ext uri="{FF2B5EF4-FFF2-40B4-BE49-F238E27FC236}">
                    <a16:creationId xmlns:a16="http://schemas.microsoft.com/office/drawing/2014/main" id="{564F9068-43BA-AC1B-C7C2-C79BD69264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517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078" name="组合 1077">
            <a:extLst>
              <a:ext uri="{FF2B5EF4-FFF2-40B4-BE49-F238E27FC236}">
                <a16:creationId xmlns:a16="http://schemas.microsoft.com/office/drawing/2014/main" id="{56FE46F5-D5E5-C683-AE3E-EF0DD9C07429}"/>
              </a:ext>
            </a:extLst>
          </p:cNvPr>
          <p:cNvGrpSpPr/>
          <p:nvPr/>
        </p:nvGrpSpPr>
        <p:grpSpPr>
          <a:xfrm>
            <a:off x="6540427" y="3539427"/>
            <a:ext cx="2613342" cy="2074601"/>
            <a:chOff x="6840242" y="3944960"/>
            <a:chExt cx="2756259" cy="2188056"/>
          </a:xfrm>
        </p:grpSpPr>
        <p:cxnSp>
          <p:nvCxnSpPr>
            <p:cNvPr id="1079" name="直接箭头连接符 35">
              <a:extLst>
                <a:ext uri="{FF2B5EF4-FFF2-40B4-BE49-F238E27FC236}">
                  <a16:creationId xmlns:a16="http://schemas.microsoft.com/office/drawing/2014/main" id="{8A32ADCD-32A3-B1AA-507E-FF77BE0A3A87}"/>
                </a:ext>
              </a:extLst>
            </p:cNvPr>
            <p:cNvCxnSpPr/>
            <p:nvPr/>
          </p:nvCxnSpPr>
          <p:spPr>
            <a:xfrm>
              <a:off x="7042434" y="5749795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80" name="组合 1079">
              <a:extLst>
                <a:ext uri="{FF2B5EF4-FFF2-40B4-BE49-F238E27FC236}">
                  <a16:creationId xmlns:a16="http://schemas.microsoft.com/office/drawing/2014/main" id="{A40B4542-DA99-E3D7-2E48-17B6A97EE7BD}"/>
                </a:ext>
              </a:extLst>
            </p:cNvPr>
            <p:cNvGrpSpPr/>
            <p:nvPr/>
          </p:nvGrpSpPr>
          <p:grpSpPr>
            <a:xfrm>
              <a:off x="6909129" y="4150680"/>
              <a:ext cx="2018830" cy="942122"/>
              <a:chOff x="5296743" y="3767069"/>
              <a:chExt cx="2018830" cy="942122"/>
            </a:xfrm>
          </p:grpSpPr>
          <p:cxnSp>
            <p:nvCxnSpPr>
              <p:cNvPr id="1100" name="直接箭头连接符 56">
                <a:extLst>
                  <a:ext uri="{FF2B5EF4-FFF2-40B4-BE49-F238E27FC236}">
                    <a16:creationId xmlns:a16="http://schemas.microsoft.com/office/drawing/2014/main" id="{CE62D82F-BD23-2013-F56D-573E0A83A370}"/>
                  </a:ext>
                </a:extLst>
              </p:cNvPr>
              <p:cNvCxnSpPr/>
              <p:nvPr/>
            </p:nvCxnSpPr>
            <p:spPr>
              <a:xfrm>
                <a:off x="5296743" y="3767069"/>
                <a:ext cx="393642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1" name="直接箭头连接符 57">
                <a:extLst>
                  <a:ext uri="{FF2B5EF4-FFF2-40B4-BE49-F238E27FC236}">
                    <a16:creationId xmlns:a16="http://schemas.microsoft.com/office/drawing/2014/main" id="{9E780685-242A-500B-9656-4366E747345C}"/>
                  </a:ext>
                </a:extLst>
              </p:cNvPr>
              <p:cNvCxnSpPr/>
              <p:nvPr/>
            </p:nvCxnSpPr>
            <p:spPr>
              <a:xfrm flipH="1">
                <a:off x="6771313" y="4451527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2" name="直接箭头连接符 58">
                <a:extLst>
                  <a:ext uri="{FF2B5EF4-FFF2-40B4-BE49-F238E27FC236}">
                    <a16:creationId xmlns:a16="http://schemas.microsoft.com/office/drawing/2014/main" id="{28B6FECF-4506-C4E0-7675-B43977695752}"/>
                  </a:ext>
                </a:extLst>
              </p:cNvPr>
              <p:cNvCxnSpPr/>
              <p:nvPr/>
            </p:nvCxnSpPr>
            <p:spPr>
              <a:xfrm flipH="1">
                <a:off x="6634541" y="458031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3" name="直接箭头连接符 59">
                <a:extLst>
                  <a:ext uri="{FF2B5EF4-FFF2-40B4-BE49-F238E27FC236}">
                    <a16:creationId xmlns:a16="http://schemas.microsoft.com/office/drawing/2014/main" id="{CA89A0DC-27C4-2328-E533-10A5BF4D6028}"/>
                  </a:ext>
                </a:extLst>
              </p:cNvPr>
              <p:cNvCxnSpPr/>
              <p:nvPr/>
            </p:nvCxnSpPr>
            <p:spPr>
              <a:xfrm flipH="1">
                <a:off x="6517629" y="470919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081" name="Text Box 123">
              <a:extLst>
                <a:ext uri="{FF2B5EF4-FFF2-40B4-BE49-F238E27FC236}">
                  <a16:creationId xmlns:a16="http://schemas.microsoft.com/office/drawing/2014/main" id="{AAF7DF14-1746-783F-80E4-017D0C62F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3365" y="4621458"/>
              <a:ext cx="62313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+1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082" name="组合 1081">
              <a:extLst>
                <a:ext uri="{FF2B5EF4-FFF2-40B4-BE49-F238E27FC236}">
                  <a16:creationId xmlns:a16="http://schemas.microsoft.com/office/drawing/2014/main" id="{AE248CA1-444C-7EDD-BEAA-9297C6ED0014}"/>
                </a:ext>
              </a:extLst>
            </p:cNvPr>
            <p:cNvGrpSpPr/>
            <p:nvPr/>
          </p:nvGrpSpPr>
          <p:grpSpPr>
            <a:xfrm>
              <a:off x="7145410" y="3944960"/>
              <a:ext cx="2323036" cy="2018193"/>
              <a:chOff x="7145410" y="3944960"/>
              <a:chExt cx="2323036" cy="2018193"/>
            </a:xfrm>
          </p:grpSpPr>
          <p:sp>
            <p:nvSpPr>
              <p:cNvPr id="1087" name="任意多边形: 形状 296">
                <a:extLst>
                  <a:ext uri="{FF2B5EF4-FFF2-40B4-BE49-F238E27FC236}">
                    <a16:creationId xmlns:a16="http://schemas.microsoft.com/office/drawing/2014/main" id="{13BB1BA9-C82D-E078-46A3-A9015915F60A}"/>
                  </a:ext>
                </a:extLst>
              </p:cNvPr>
              <p:cNvSpPr/>
              <p:nvPr/>
            </p:nvSpPr>
            <p:spPr>
              <a:xfrm rot="5400000">
                <a:off x="7570518" y="4275991"/>
                <a:ext cx="484315" cy="1334531"/>
              </a:xfrm>
              <a:custGeom>
                <a:avLst/>
                <a:gdLst>
                  <a:gd name="connsiteX0" fmla="*/ 0 w 375612"/>
                  <a:gd name="connsiteY0" fmla="*/ 0 h 683490"/>
                  <a:gd name="connsiteX1" fmla="*/ 375612 w 375612"/>
                  <a:gd name="connsiteY1" fmla="*/ 237066 h 683490"/>
                  <a:gd name="connsiteX2" fmla="*/ 375612 w 375612"/>
                  <a:gd name="connsiteY2" fmla="*/ 467975 h 683490"/>
                  <a:gd name="connsiteX3" fmla="*/ 6157 w 375612"/>
                  <a:gd name="connsiteY3" fmla="*/ 683490 h 683490"/>
                  <a:gd name="connsiteX4" fmla="*/ 6157 w 375612"/>
                  <a:gd name="connsiteY4" fmla="*/ 406400 h 683490"/>
                  <a:gd name="connsiteX5" fmla="*/ 70812 w 375612"/>
                  <a:gd name="connsiteY5" fmla="*/ 341745 h 683490"/>
                  <a:gd name="connsiteX6" fmla="*/ 9236 w 375612"/>
                  <a:gd name="connsiteY6" fmla="*/ 280169 h 683490"/>
                  <a:gd name="connsiteX7" fmla="*/ 0 w 375612"/>
                  <a:gd name="connsiteY7" fmla="*/ 0 h 68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5612" h="683490">
                    <a:moveTo>
                      <a:pt x="0" y="0"/>
                    </a:moveTo>
                    <a:lnTo>
                      <a:pt x="375612" y="237066"/>
                    </a:lnTo>
                    <a:lnTo>
                      <a:pt x="375612" y="467975"/>
                    </a:lnTo>
                    <a:lnTo>
                      <a:pt x="6157" y="683490"/>
                    </a:lnTo>
                    <a:lnTo>
                      <a:pt x="6157" y="406400"/>
                    </a:lnTo>
                    <a:lnTo>
                      <a:pt x="70812" y="341745"/>
                    </a:lnTo>
                    <a:lnTo>
                      <a:pt x="9236" y="280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31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endParaRPr>
              </a:p>
            </p:txBody>
          </p:sp>
          <p:sp>
            <p:nvSpPr>
              <p:cNvPr id="1088" name="矩形 1087">
                <a:extLst>
                  <a:ext uri="{FF2B5EF4-FFF2-40B4-BE49-F238E27FC236}">
                    <a16:creationId xmlns:a16="http://schemas.microsoft.com/office/drawing/2014/main" id="{6110F8C3-D0AA-1CC0-D8BC-E82DC9990CE5}"/>
                  </a:ext>
                </a:extLst>
              </p:cNvPr>
              <p:cNvSpPr/>
              <p:nvPr/>
            </p:nvSpPr>
            <p:spPr>
              <a:xfrm>
                <a:off x="7488880" y="4754061"/>
                <a:ext cx="663080" cy="37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endPara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089" name="直接连接符 45">
                <a:extLst>
                  <a:ext uri="{FF2B5EF4-FFF2-40B4-BE49-F238E27FC236}">
                    <a16:creationId xmlns:a16="http://schemas.microsoft.com/office/drawing/2014/main" id="{782C2486-343D-7D69-E8DA-F71A3DB235CD}"/>
                  </a:ext>
                </a:extLst>
              </p:cNvPr>
              <p:cNvCxnSpPr>
                <a:stCxn id="1096" idx="3"/>
              </p:cNvCxnSpPr>
              <p:nvPr/>
            </p:nvCxnSpPr>
            <p:spPr>
              <a:xfrm>
                <a:off x="8013720" y="5749795"/>
                <a:ext cx="145472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90" name="等腰三角形 46">
                <a:extLst>
                  <a:ext uri="{FF2B5EF4-FFF2-40B4-BE49-F238E27FC236}">
                    <a16:creationId xmlns:a16="http://schemas.microsoft.com/office/drawing/2014/main" id="{487E4B47-DC3E-2F2A-E5CD-2E255331C540}"/>
                  </a:ext>
                </a:extLst>
              </p:cNvPr>
              <p:cNvSpPr/>
              <p:nvPr/>
            </p:nvSpPr>
            <p:spPr>
              <a:xfrm rot="5400000" flipH="1">
                <a:off x="8648842" y="5678219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091" name="直接连接符 47">
                <a:extLst>
                  <a:ext uri="{FF2B5EF4-FFF2-40B4-BE49-F238E27FC236}">
                    <a16:creationId xmlns:a16="http://schemas.microsoft.com/office/drawing/2014/main" id="{AF3EB4ED-07D5-1448-E390-5DCDD0C7EB7C}"/>
                  </a:ext>
                </a:extLst>
              </p:cNvPr>
              <p:cNvCxnSpPr/>
              <p:nvPr/>
            </p:nvCxnSpPr>
            <p:spPr>
              <a:xfrm>
                <a:off x="7462755" y="4343101"/>
                <a:ext cx="0" cy="3615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92" name="直接连接符 48">
                <a:extLst>
                  <a:ext uri="{FF2B5EF4-FFF2-40B4-BE49-F238E27FC236}">
                    <a16:creationId xmlns:a16="http://schemas.microsoft.com/office/drawing/2014/main" id="{20376305-CE8E-CD3B-6AED-475FEC1FC28B}"/>
                  </a:ext>
                </a:extLst>
              </p:cNvPr>
              <p:cNvCxnSpPr/>
              <p:nvPr/>
            </p:nvCxnSpPr>
            <p:spPr>
              <a:xfrm>
                <a:off x="8198535" y="4430628"/>
                <a:ext cx="0" cy="271378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93" name="Line 7">
                <a:extLst>
                  <a:ext uri="{FF2B5EF4-FFF2-40B4-BE49-F238E27FC236}">
                    <a16:creationId xmlns:a16="http://schemas.microsoft.com/office/drawing/2014/main" id="{DFA9B4AD-05A0-01C8-C8A6-28FC80651E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28992" y="4136717"/>
                <a:ext cx="173945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94" name="Rectangle 104">
                <a:extLst>
                  <a:ext uri="{FF2B5EF4-FFF2-40B4-BE49-F238E27FC236}">
                    <a16:creationId xmlns:a16="http://schemas.microsoft.com/office/drawing/2014/main" id="{A80F3146-DF9E-30F7-D979-8A6CF1EC8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7972" y="3944960"/>
                <a:ext cx="421022" cy="426716"/>
              </a:xfrm>
              <a:prstGeom prst="rect">
                <a:avLst/>
              </a:prstGeom>
              <a:solidFill>
                <a:srgbClr val="FFFF00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  <p:sp>
            <p:nvSpPr>
              <p:cNvPr id="1095" name="Line 7">
                <a:extLst>
                  <a:ext uri="{FF2B5EF4-FFF2-40B4-BE49-F238E27FC236}">
                    <a16:creationId xmlns:a16="http://schemas.microsoft.com/office/drawing/2014/main" id="{792E7A6D-A632-BBCC-147D-F03425747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198535" y="4430628"/>
                <a:ext cx="126991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96" name="Rectangle 104">
                <a:extLst>
                  <a:ext uri="{FF2B5EF4-FFF2-40B4-BE49-F238E27FC236}">
                    <a16:creationId xmlns:a16="http://schemas.microsoft.com/office/drawing/2014/main" id="{DDCC478D-B6C1-43D6-B4AA-D395D3B36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2698" y="5536437"/>
                <a:ext cx="421022" cy="426716"/>
              </a:xfrm>
              <a:prstGeom prst="rect">
                <a:avLst/>
              </a:prstGeom>
              <a:solidFill>
                <a:srgbClr val="FFFF00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Z</a:t>
                </a:r>
              </a:p>
            </p:txBody>
          </p:sp>
          <p:cxnSp>
            <p:nvCxnSpPr>
              <p:cNvPr id="1097" name="直接连接符 53">
                <a:extLst>
                  <a:ext uri="{FF2B5EF4-FFF2-40B4-BE49-F238E27FC236}">
                    <a16:creationId xmlns:a16="http://schemas.microsoft.com/office/drawing/2014/main" id="{ACEF5137-FD32-DD2E-FBEC-F5944A2DE92E}"/>
                  </a:ext>
                </a:extLst>
              </p:cNvPr>
              <p:cNvCxnSpPr/>
              <p:nvPr/>
            </p:nvCxnSpPr>
            <p:spPr>
              <a:xfrm>
                <a:off x="7810957" y="5185414"/>
                <a:ext cx="0" cy="3402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98" name="Text Box 108">
                <a:extLst>
                  <a:ext uri="{FF2B5EF4-FFF2-40B4-BE49-F238E27FC236}">
                    <a16:creationId xmlns:a16="http://schemas.microsoft.com/office/drawing/2014/main" id="{293DB366-323E-0787-7555-E09A48529A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93949" y="4679937"/>
                <a:ext cx="304873" cy="274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</a:t>
                </a:r>
                <a:endParaRPr kumimoji="0" lang="en-US" altLang="zh-CN" sz="3792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99" name="Text Box 107">
                <a:extLst>
                  <a:ext uri="{FF2B5EF4-FFF2-40B4-BE49-F238E27FC236}">
                    <a16:creationId xmlns:a16="http://schemas.microsoft.com/office/drawing/2014/main" id="{062E808D-1815-EC8B-4F8F-A2D71F935B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5135" y="4667503"/>
                <a:ext cx="275426" cy="262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</a:t>
                </a:r>
                <a:endParaRPr kumimoji="0" lang="en-US" altLang="zh-CN" sz="3792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083" name="Text Box 105">
              <a:extLst>
                <a:ext uri="{FF2B5EF4-FFF2-40B4-BE49-F238E27FC236}">
                  <a16:creationId xmlns:a16="http://schemas.microsoft.com/office/drawing/2014/main" id="{C88DEE07-2FAD-9B86-BCE4-CA885D1C7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2968" y="4834332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ADD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84" name="Text Box 46">
              <a:extLst>
                <a:ext uri="{FF2B5EF4-FFF2-40B4-BE49-F238E27FC236}">
                  <a16:creationId xmlns:a16="http://schemas.microsoft.com/office/drawing/2014/main" id="{26CCFA1E-7737-7D91-7089-35080BBCA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0242" y="4131840"/>
              <a:ext cx="716606" cy="3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85" name="Text Box 38">
              <a:extLst>
                <a:ext uri="{FF2B5EF4-FFF2-40B4-BE49-F238E27FC236}">
                  <a16:creationId xmlns:a16="http://schemas.microsoft.com/office/drawing/2014/main" id="{6AE96888-C440-7784-5801-DB5319718B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6906" y="5728103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86" name="Text Box 14">
              <a:extLst>
                <a:ext uri="{FF2B5EF4-FFF2-40B4-BE49-F238E27FC236}">
                  <a16:creationId xmlns:a16="http://schemas.microsoft.com/office/drawing/2014/main" id="{3E93EE2F-07DE-0923-F91F-750D0CA6C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0923" y="5039764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SUB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04" name="组合 1103">
            <a:extLst>
              <a:ext uri="{FF2B5EF4-FFF2-40B4-BE49-F238E27FC236}">
                <a16:creationId xmlns:a16="http://schemas.microsoft.com/office/drawing/2014/main" id="{18ADCF5F-F4E2-DB00-65FD-26091056667A}"/>
              </a:ext>
            </a:extLst>
          </p:cNvPr>
          <p:cNvGrpSpPr/>
          <p:nvPr/>
        </p:nvGrpSpPr>
        <p:grpSpPr>
          <a:xfrm>
            <a:off x="9128940" y="3718050"/>
            <a:ext cx="2684736" cy="2237034"/>
            <a:chOff x="9570314" y="4133352"/>
            <a:chExt cx="2831558" cy="2359372"/>
          </a:xfrm>
        </p:grpSpPr>
        <p:sp>
          <p:nvSpPr>
            <p:cNvPr id="1105" name="Text Box 32">
              <a:extLst>
                <a:ext uri="{FF2B5EF4-FFF2-40B4-BE49-F238E27FC236}">
                  <a16:creationId xmlns:a16="http://schemas.microsoft.com/office/drawing/2014/main" id="{7757339C-7DF5-05B5-D6C5-C7ED75A871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2587" y="4133352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R0</a:t>
              </a:r>
              <a:r>
                <a: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06" name="组合 1105">
              <a:extLst>
                <a:ext uri="{FF2B5EF4-FFF2-40B4-BE49-F238E27FC236}">
                  <a16:creationId xmlns:a16="http://schemas.microsoft.com/office/drawing/2014/main" id="{379A3E9B-CBD6-B46C-0824-BD2A47B5875B}"/>
                </a:ext>
              </a:extLst>
            </p:cNvPr>
            <p:cNvGrpSpPr/>
            <p:nvPr/>
          </p:nvGrpSpPr>
          <p:grpSpPr>
            <a:xfrm>
              <a:off x="9570314" y="4306510"/>
              <a:ext cx="2831558" cy="1951958"/>
              <a:chOff x="9570314" y="4306510"/>
              <a:chExt cx="2831558" cy="1951958"/>
            </a:xfrm>
          </p:grpSpPr>
          <p:sp>
            <p:nvSpPr>
              <p:cNvPr id="1108" name="Rectangle 104">
                <a:extLst>
                  <a:ext uri="{FF2B5EF4-FFF2-40B4-BE49-F238E27FC236}">
                    <a16:creationId xmlns:a16="http://schemas.microsoft.com/office/drawing/2014/main" id="{38EC434E-2E22-B760-FEE5-F61602B06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6761" y="5831752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R2</a:t>
                </a:r>
              </a:p>
            </p:txBody>
          </p:sp>
          <p:sp>
            <p:nvSpPr>
              <p:cNvPr id="1109" name="Rectangle 104">
                <a:extLst>
                  <a:ext uri="{FF2B5EF4-FFF2-40B4-BE49-F238E27FC236}">
                    <a16:creationId xmlns:a16="http://schemas.microsoft.com/office/drawing/2014/main" id="{F5E49298-16AB-0C1D-7A8D-FF56DA1F9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6761" y="5069131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R1</a:t>
                </a:r>
              </a:p>
            </p:txBody>
          </p:sp>
          <p:sp>
            <p:nvSpPr>
              <p:cNvPr id="1110" name="Rectangle 104">
                <a:extLst>
                  <a:ext uri="{FF2B5EF4-FFF2-40B4-BE49-F238E27FC236}">
                    <a16:creationId xmlns:a16="http://schemas.microsoft.com/office/drawing/2014/main" id="{45397810-0D07-62B2-791A-6EDA06A0E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6761" y="4306510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R0</a:t>
                </a:r>
              </a:p>
            </p:txBody>
          </p:sp>
          <p:sp>
            <p:nvSpPr>
              <p:cNvPr id="1111" name="Line 7">
                <a:extLst>
                  <a:ext uri="{FF2B5EF4-FFF2-40B4-BE49-F238E27FC236}">
                    <a16:creationId xmlns:a16="http://schemas.microsoft.com/office/drawing/2014/main" id="{7335E576-929F-1001-7C08-31860B596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70314" y="4449678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112" name="直接连接符 68">
                <a:extLst>
                  <a:ext uri="{FF2B5EF4-FFF2-40B4-BE49-F238E27FC236}">
                    <a16:creationId xmlns:a16="http://schemas.microsoft.com/office/drawing/2014/main" id="{D49638C6-7C38-349B-8296-D195DBB1A1D4}"/>
                  </a:ext>
                </a:extLst>
              </p:cNvPr>
              <p:cNvCxnSpPr/>
              <p:nvPr/>
            </p:nvCxnSpPr>
            <p:spPr>
              <a:xfrm flipH="1">
                <a:off x="9570316" y="462337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13" name="等腰三角形 69">
                <a:extLst>
                  <a:ext uri="{FF2B5EF4-FFF2-40B4-BE49-F238E27FC236}">
                    <a16:creationId xmlns:a16="http://schemas.microsoft.com/office/drawing/2014/main" id="{05D42667-8973-3169-681D-74197F45F4EF}"/>
                  </a:ext>
                </a:extLst>
              </p:cNvPr>
              <p:cNvSpPr/>
              <p:nvPr/>
            </p:nvSpPr>
            <p:spPr>
              <a:xfrm rot="16200000">
                <a:off x="9846310" y="4549014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14" name="Line 7">
                <a:extLst>
                  <a:ext uri="{FF2B5EF4-FFF2-40B4-BE49-F238E27FC236}">
                    <a16:creationId xmlns:a16="http://schemas.microsoft.com/office/drawing/2014/main" id="{9BB5D071-8740-5A8E-F9D1-9D368F7C4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70314" y="5212354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115" name="组合 1114">
                <a:extLst>
                  <a:ext uri="{FF2B5EF4-FFF2-40B4-BE49-F238E27FC236}">
                    <a16:creationId xmlns:a16="http://schemas.microsoft.com/office/drawing/2014/main" id="{30951B0A-33F0-7257-9BA5-EA795DB340A8}"/>
                  </a:ext>
                </a:extLst>
              </p:cNvPr>
              <p:cNvGrpSpPr/>
              <p:nvPr/>
            </p:nvGrpSpPr>
            <p:grpSpPr>
              <a:xfrm rot="16200000">
                <a:off x="9875015" y="4992260"/>
                <a:ext cx="159131" cy="768533"/>
                <a:chOff x="6722147" y="6427719"/>
                <a:chExt cx="159131" cy="768533"/>
              </a:xfrm>
            </p:grpSpPr>
            <p:cxnSp>
              <p:nvCxnSpPr>
                <p:cNvPr id="1130" name="直接连接符 86">
                  <a:extLst>
                    <a:ext uri="{FF2B5EF4-FFF2-40B4-BE49-F238E27FC236}">
                      <a16:creationId xmlns:a16="http://schemas.microsoft.com/office/drawing/2014/main" id="{8FC6D431-73AA-E85C-B270-A30979471E33}"/>
                    </a:ext>
                  </a:extLst>
                </p:cNvPr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131" name="等腰三角形 87">
                  <a:extLst>
                    <a:ext uri="{FF2B5EF4-FFF2-40B4-BE49-F238E27FC236}">
                      <a16:creationId xmlns:a16="http://schemas.microsoft.com/office/drawing/2014/main" id="{1B381E24-F440-4835-A647-0DF607F0C80E}"/>
                    </a:ext>
                  </a:extLst>
                </p:cNvPr>
                <p:cNvSpPr/>
                <p:nvPr/>
              </p:nvSpPr>
              <p:spPr>
                <a:xfrm>
                  <a:off x="6722147" y="6708917"/>
                  <a:ext cx="159131" cy="148725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0" cap="none" spc="0" normalizeH="0" baseline="0" noProof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116" name="Line 7">
                <a:extLst>
                  <a:ext uri="{FF2B5EF4-FFF2-40B4-BE49-F238E27FC236}">
                    <a16:creationId xmlns:a16="http://schemas.microsoft.com/office/drawing/2014/main" id="{81BE16A2-2A9C-2707-81C5-1FC2CD501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70314" y="597503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117" name="组合 1116">
                <a:extLst>
                  <a:ext uri="{FF2B5EF4-FFF2-40B4-BE49-F238E27FC236}">
                    <a16:creationId xmlns:a16="http://schemas.microsoft.com/office/drawing/2014/main" id="{D361F5DB-4175-1DC7-0A58-AC70AF75C136}"/>
                  </a:ext>
                </a:extLst>
              </p:cNvPr>
              <p:cNvGrpSpPr/>
              <p:nvPr/>
            </p:nvGrpSpPr>
            <p:grpSpPr>
              <a:xfrm rot="16200000">
                <a:off x="9875015" y="576446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1128" name="直接连接符 84">
                  <a:extLst>
                    <a:ext uri="{FF2B5EF4-FFF2-40B4-BE49-F238E27FC236}">
                      <a16:creationId xmlns:a16="http://schemas.microsoft.com/office/drawing/2014/main" id="{974B8E37-70AC-FA60-4A3E-E0F6F913C691}"/>
                    </a:ext>
                  </a:extLst>
                </p:cNvPr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129" name="等腰三角形 85">
                  <a:extLst>
                    <a:ext uri="{FF2B5EF4-FFF2-40B4-BE49-F238E27FC236}">
                      <a16:creationId xmlns:a16="http://schemas.microsoft.com/office/drawing/2014/main" id="{2857BF6F-00CA-931B-BEEB-39BEE450F354}"/>
                    </a:ext>
                  </a:extLst>
                </p:cNvPr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0" cap="none" spc="0" normalizeH="0" baseline="0" noProof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118" name="直接箭头连接符 74">
                <a:extLst>
                  <a:ext uri="{FF2B5EF4-FFF2-40B4-BE49-F238E27FC236}">
                    <a16:creationId xmlns:a16="http://schemas.microsoft.com/office/drawing/2014/main" id="{4052C4A7-C3FC-EA4F-77BC-04E9788FA61A}"/>
                  </a:ext>
                </a:extLst>
              </p:cNvPr>
              <p:cNvCxnSpPr/>
              <p:nvPr/>
            </p:nvCxnSpPr>
            <p:spPr>
              <a:xfrm flipH="1">
                <a:off x="11489717" y="443401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19" name="直接箭头连接符 75">
                <a:extLst>
                  <a:ext uri="{FF2B5EF4-FFF2-40B4-BE49-F238E27FC236}">
                    <a16:creationId xmlns:a16="http://schemas.microsoft.com/office/drawing/2014/main" id="{E965EAA0-D31F-DA2E-C052-7AF1960FE600}"/>
                  </a:ext>
                </a:extLst>
              </p:cNvPr>
              <p:cNvCxnSpPr/>
              <p:nvPr/>
            </p:nvCxnSpPr>
            <p:spPr>
              <a:xfrm flipH="1">
                <a:off x="11489717" y="4605726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0" name="直接箭头连接符 76">
                <a:extLst>
                  <a:ext uri="{FF2B5EF4-FFF2-40B4-BE49-F238E27FC236}">
                    <a16:creationId xmlns:a16="http://schemas.microsoft.com/office/drawing/2014/main" id="{4DBBEC96-FEF1-357A-7DDF-30C394D00A3D}"/>
                  </a:ext>
                </a:extLst>
              </p:cNvPr>
              <p:cNvCxnSpPr/>
              <p:nvPr/>
            </p:nvCxnSpPr>
            <p:spPr>
              <a:xfrm flipH="1">
                <a:off x="11489717" y="5196049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直接箭头连接符 77">
                <a:extLst>
                  <a:ext uri="{FF2B5EF4-FFF2-40B4-BE49-F238E27FC236}">
                    <a16:creationId xmlns:a16="http://schemas.microsoft.com/office/drawing/2014/main" id="{D865D992-58A8-321C-647B-73E6EE02EFED}"/>
                  </a:ext>
                </a:extLst>
              </p:cNvPr>
              <p:cNvCxnSpPr/>
              <p:nvPr/>
            </p:nvCxnSpPr>
            <p:spPr>
              <a:xfrm flipH="1">
                <a:off x="11489717" y="536776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2" name="直接箭头连接符 78">
                <a:extLst>
                  <a:ext uri="{FF2B5EF4-FFF2-40B4-BE49-F238E27FC236}">
                    <a16:creationId xmlns:a16="http://schemas.microsoft.com/office/drawing/2014/main" id="{00810BA5-A0CF-A7AF-4EA6-7219D0CEAB6E}"/>
                  </a:ext>
                </a:extLst>
              </p:cNvPr>
              <p:cNvCxnSpPr/>
              <p:nvPr/>
            </p:nvCxnSpPr>
            <p:spPr>
              <a:xfrm flipH="1">
                <a:off x="11489717" y="5958083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3" name="直接箭头连接符 79">
                <a:extLst>
                  <a:ext uri="{FF2B5EF4-FFF2-40B4-BE49-F238E27FC236}">
                    <a16:creationId xmlns:a16="http://schemas.microsoft.com/office/drawing/2014/main" id="{F8143C76-EBA3-54F9-D6ED-D46E3595EB3D}"/>
                  </a:ext>
                </a:extLst>
              </p:cNvPr>
              <p:cNvCxnSpPr/>
              <p:nvPr/>
            </p:nvCxnSpPr>
            <p:spPr>
              <a:xfrm flipH="1">
                <a:off x="11489717" y="612979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24" name="Text Box 31">
                <a:extLst>
                  <a:ext uri="{FF2B5EF4-FFF2-40B4-BE49-F238E27FC236}">
                    <a16:creationId xmlns:a16="http://schemas.microsoft.com/office/drawing/2014/main" id="{B49D79D6-C042-8C0F-EEDA-FB1CF5DC4A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67935" y="4554405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R0</a:t>
                </a:r>
                <a:r>
                  <a:rPr kumimoji="0" lang="en-US" altLang="zh-CN" sz="1517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25" name="Text Box 28">
                <a:extLst>
                  <a:ext uri="{FF2B5EF4-FFF2-40B4-BE49-F238E27FC236}">
                    <a16:creationId xmlns:a16="http://schemas.microsoft.com/office/drawing/2014/main" id="{53617839-5DE6-293C-D287-8D71BACC1A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88441" y="4890346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R1</a:t>
                </a:r>
                <a:r>
                  <a:rPr kumimoji="0" lang="en-US" altLang="zh-CN" sz="1517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26" name="Text Box 27">
                <a:extLst>
                  <a:ext uri="{FF2B5EF4-FFF2-40B4-BE49-F238E27FC236}">
                    <a16:creationId xmlns:a16="http://schemas.microsoft.com/office/drawing/2014/main" id="{BD53EE2D-F080-D53A-1121-5FE4F059A3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84229" y="5323190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R1</a:t>
                </a:r>
                <a:r>
                  <a:rPr kumimoji="0" lang="en-US" altLang="zh-CN" sz="1517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27" name="Text Box 24">
                <a:extLst>
                  <a:ext uri="{FF2B5EF4-FFF2-40B4-BE49-F238E27FC236}">
                    <a16:creationId xmlns:a16="http://schemas.microsoft.com/office/drawing/2014/main" id="{709D72A8-5964-C8DE-226B-9A1AED8D79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00104" y="565931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R2</a:t>
                </a:r>
                <a:r>
                  <a:rPr kumimoji="0" lang="en-US" altLang="zh-CN" sz="1517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107" name="Text Box 23">
              <a:extLst>
                <a:ext uri="{FF2B5EF4-FFF2-40B4-BE49-F238E27FC236}">
                  <a16:creationId xmlns:a16="http://schemas.microsoft.com/office/drawing/2014/main" id="{EE133CD2-9FB3-2793-6F0C-3493F3CDB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84229" y="6087811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R2</a:t>
              </a:r>
              <a:r>
                <a: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32" name="组合 1131">
            <a:extLst>
              <a:ext uri="{FF2B5EF4-FFF2-40B4-BE49-F238E27FC236}">
                <a16:creationId xmlns:a16="http://schemas.microsoft.com/office/drawing/2014/main" id="{CC3B5B61-6D38-1A62-CD7F-07DDB469CED3}"/>
              </a:ext>
            </a:extLst>
          </p:cNvPr>
          <p:cNvGrpSpPr/>
          <p:nvPr/>
        </p:nvGrpSpPr>
        <p:grpSpPr>
          <a:xfrm>
            <a:off x="5314790" y="1273116"/>
            <a:ext cx="3860030" cy="2327858"/>
            <a:chOff x="5547578" y="1554710"/>
            <a:chExt cx="4071125" cy="2455163"/>
          </a:xfrm>
        </p:grpSpPr>
        <p:sp>
          <p:nvSpPr>
            <p:cNvPr id="1133" name="Rectangle 129">
              <a:extLst>
                <a:ext uri="{FF2B5EF4-FFF2-40B4-BE49-F238E27FC236}">
                  <a16:creationId xmlns:a16="http://schemas.microsoft.com/office/drawing/2014/main" id="{172F247E-9582-5AD4-A7BD-66C5A0426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519" y="2277866"/>
              <a:ext cx="854734" cy="1572929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34" name="直接连接符 90">
              <a:extLst>
                <a:ext uri="{FF2B5EF4-FFF2-40B4-BE49-F238E27FC236}">
                  <a16:creationId xmlns:a16="http://schemas.microsoft.com/office/drawing/2014/main" id="{E102C484-8319-6E07-69E7-95F9730B6B99}"/>
                </a:ext>
              </a:extLst>
            </p:cNvPr>
            <p:cNvCxnSpPr/>
            <p:nvPr/>
          </p:nvCxnSpPr>
          <p:spPr>
            <a:xfrm flipH="1">
              <a:off x="6589253" y="328181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5" name="等腰三角形 91">
              <a:extLst>
                <a:ext uri="{FF2B5EF4-FFF2-40B4-BE49-F238E27FC236}">
                  <a16:creationId xmlns:a16="http://schemas.microsoft.com/office/drawing/2014/main" id="{90035F80-C36E-E163-3642-0DB9229EA0A2}"/>
                </a:ext>
              </a:extLst>
            </p:cNvPr>
            <p:cNvSpPr/>
            <p:nvPr/>
          </p:nvSpPr>
          <p:spPr>
            <a:xfrm rot="16200000">
              <a:off x="7038778" y="3197923"/>
              <a:ext cx="159131" cy="148725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6" name="Line 7">
              <a:extLst>
                <a:ext uri="{FF2B5EF4-FFF2-40B4-BE49-F238E27FC236}">
                  <a16:creationId xmlns:a16="http://schemas.microsoft.com/office/drawing/2014/main" id="{FD2E3ED3-144B-C9A4-EA46-9F77C3539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08304" y="343774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37" name="直接连接符 93">
              <a:extLst>
                <a:ext uri="{FF2B5EF4-FFF2-40B4-BE49-F238E27FC236}">
                  <a16:creationId xmlns:a16="http://schemas.microsoft.com/office/drawing/2014/main" id="{6B76030E-9C0F-A960-398F-01E8E5B71B3F}"/>
                </a:ext>
              </a:extLst>
            </p:cNvPr>
            <p:cNvCxnSpPr/>
            <p:nvPr/>
          </p:nvCxnSpPr>
          <p:spPr>
            <a:xfrm>
              <a:off x="8632095" y="3453940"/>
              <a:ext cx="8266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8" name="等腰三角形 94">
              <a:extLst>
                <a:ext uri="{FF2B5EF4-FFF2-40B4-BE49-F238E27FC236}">
                  <a16:creationId xmlns:a16="http://schemas.microsoft.com/office/drawing/2014/main" id="{2A9E7A09-1F01-D422-6592-928936014EC8}"/>
                </a:ext>
              </a:extLst>
            </p:cNvPr>
            <p:cNvSpPr/>
            <p:nvPr/>
          </p:nvSpPr>
          <p:spPr>
            <a:xfrm rot="5400000" flipH="1">
              <a:off x="8963127" y="3390389"/>
              <a:ext cx="159131" cy="148725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9" name="Line 7">
              <a:extLst>
                <a:ext uri="{FF2B5EF4-FFF2-40B4-BE49-F238E27FC236}">
                  <a16:creationId xmlns:a16="http://schemas.microsoft.com/office/drawing/2014/main" id="{9A1042ED-FE96-2107-4019-92C4B9EF26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11328" y="2438217"/>
              <a:ext cx="85711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40" name="Rectangle 104">
              <a:extLst>
                <a:ext uri="{FF2B5EF4-FFF2-40B4-BE49-F238E27FC236}">
                  <a16:creationId xmlns:a16="http://schemas.microsoft.com/office/drawing/2014/main" id="{588505B1-3EAF-1672-D5F4-A0BFFF158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9725" y="2344235"/>
              <a:ext cx="894199" cy="426716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1141" name="Rectangle 104">
              <a:extLst>
                <a:ext uri="{FF2B5EF4-FFF2-40B4-BE49-F238E27FC236}">
                  <a16:creationId xmlns:a16="http://schemas.microsoft.com/office/drawing/2014/main" id="{049369FB-065D-25E3-A1E1-51779439C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9725" y="3162923"/>
              <a:ext cx="894199" cy="426716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1142" name="直接箭头连接符 98">
              <a:extLst>
                <a:ext uri="{FF2B5EF4-FFF2-40B4-BE49-F238E27FC236}">
                  <a16:creationId xmlns:a16="http://schemas.microsoft.com/office/drawing/2014/main" id="{C6907FB2-F340-7E78-9E13-EB1848282BFB}"/>
                </a:ext>
              </a:extLst>
            </p:cNvPr>
            <p:cNvCxnSpPr/>
            <p:nvPr/>
          </p:nvCxnSpPr>
          <p:spPr>
            <a:xfrm flipH="1">
              <a:off x="8630378" y="2662365"/>
              <a:ext cx="350678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3" name="Line 127">
              <a:extLst>
                <a:ext uri="{FF2B5EF4-FFF2-40B4-BE49-F238E27FC236}">
                  <a16:creationId xmlns:a16="http://schemas.microsoft.com/office/drawing/2014/main" id="{39448EB9-F577-6108-802B-0F4C4A515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924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44" name="Line 127">
              <a:extLst>
                <a:ext uri="{FF2B5EF4-FFF2-40B4-BE49-F238E27FC236}">
                  <a16:creationId xmlns:a16="http://schemas.microsoft.com/office/drawing/2014/main" id="{2CABA86D-DDF6-FC8F-D9BE-99E585B59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3906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45" name="直接箭头连接符 101">
              <a:extLst>
                <a:ext uri="{FF2B5EF4-FFF2-40B4-BE49-F238E27FC236}">
                  <a16:creationId xmlns:a16="http://schemas.microsoft.com/office/drawing/2014/main" id="{210D7DFA-E414-3E31-C5AF-922A6096EC0A}"/>
                </a:ext>
              </a:extLst>
            </p:cNvPr>
            <p:cNvCxnSpPr/>
            <p:nvPr/>
          </p:nvCxnSpPr>
          <p:spPr>
            <a:xfrm>
              <a:off x="7884554" y="2861606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6" name="Line 7">
              <a:extLst>
                <a:ext uri="{FF2B5EF4-FFF2-40B4-BE49-F238E27FC236}">
                  <a16:creationId xmlns:a16="http://schemas.microsoft.com/office/drawing/2014/main" id="{F4EECEE4-58CF-8136-1C5A-A8E8F6E1FE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23192" y="3289330"/>
              <a:ext cx="857118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47" name="直接箭头连接符 103">
              <a:extLst>
                <a:ext uri="{FF2B5EF4-FFF2-40B4-BE49-F238E27FC236}">
                  <a16:creationId xmlns:a16="http://schemas.microsoft.com/office/drawing/2014/main" id="{A77795DD-6987-3693-5004-B81B626EFCC8}"/>
                </a:ext>
              </a:extLst>
            </p:cNvPr>
            <p:cNvCxnSpPr/>
            <p:nvPr/>
          </p:nvCxnSpPr>
          <p:spPr>
            <a:xfrm>
              <a:off x="8418364" y="2869320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48" name="组合 1147">
              <a:extLst>
                <a:ext uri="{FF2B5EF4-FFF2-40B4-BE49-F238E27FC236}">
                  <a16:creationId xmlns:a16="http://schemas.microsoft.com/office/drawing/2014/main" id="{CB2DCD1D-D942-0503-3E0F-D8C44DAA16F2}"/>
                </a:ext>
              </a:extLst>
            </p:cNvPr>
            <p:cNvGrpSpPr/>
            <p:nvPr/>
          </p:nvGrpSpPr>
          <p:grpSpPr>
            <a:xfrm>
              <a:off x="7901805" y="3608447"/>
              <a:ext cx="533810" cy="293603"/>
              <a:chOff x="1081011" y="4795829"/>
              <a:chExt cx="533810" cy="293603"/>
            </a:xfrm>
          </p:grpSpPr>
          <p:cxnSp>
            <p:nvCxnSpPr>
              <p:cNvPr id="1157" name="直接箭头连接符 113">
                <a:extLst>
                  <a:ext uri="{FF2B5EF4-FFF2-40B4-BE49-F238E27FC236}">
                    <a16:creationId xmlns:a16="http://schemas.microsoft.com/office/drawing/2014/main" id="{4C6817BB-0583-DD6D-97D7-6622B3668A9B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8" name="直接箭头连接符 114">
                <a:extLst>
                  <a:ext uri="{FF2B5EF4-FFF2-40B4-BE49-F238E27FC236}">
                    <a16:creationId xmlns:a16="http://schemas.microsoft.com/office/drawing/2014/main" id="{712463CA-5CFA-43BC-1C64-D0FC2495F024}"/>
                  </a:ext>
                </a:extLst>
              </p:cNvPr>
              <p:cNvCxnSpPr/>
              <p:nvPr/>
            </p:nvCxnSpPr>
            <p:spPr>
              <a:xfrm flipV="1">
                <a:off x="1614821" y="479582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49" name="Text Box 125">
              <a:extLst>
                <a:ext uri="{FF2B5EF4-FFF2-40B4-BE49-F238E27FC236}">
                  <a16:creationId xmlns:a16="http://schemas.microsoft.com/office/drawing/2014/main" id="{3C1741A4-FD54-59F7-CF61-8150E1506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7578" y="1568073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</a:t>
              </a: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rite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0" name="Text Box 126">
              <a:extLst>
                <a:ext uri="{FF2B5EF4-FFF2-40B4-BE49-F238E27FC236}">
                  <a16:creationId xmlns:a16="http://schemas.microsoft.com/office/drawing/2014/main" id="{5CC27586-7A34-F5F0-5AC2-B6D68E75A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5788" y="1554710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ead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1" name="Text Box 50">
              <a:extLst>
                <a:ext uri="{FF2B5EF4-FFF2-40B4-BE49-F238E27FC236}">
                  <a16:creationId xmlns:a16="http://schemas.microsoft.com/office/drawing/2014/main" id="{08794563-B17D-6B4C-5A77-E1E57E0D0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2097" y="2483457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2" name="Text Box 49">
              <a:extLst>
                <a:ext uri="{FF2B5EF4-FFF2-40B4-BE49-F238E27FC236}">
                  <a16:creationId xmlns:a16="http://schemas.microsoft.com/office/drawing/2014/main" id="{6F6B705F-2B4B-7F10-E28A-E81648056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2990" y="2833538"/>
              <a:ext cx="778920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3" name="Text Box 48">
              <a:extLst>
                <a:ext uri="{FF2B5EF4-FFF2-40B4-BE49-F238E27FC236}">
                  <a16:creationId xmlns:a16="http://schemas.microsoft.com/office/drawing/2014/main" id="{7E29F08D-F47C-2C66-E015-B804CE30A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8105" y="3604960"/>
              <a:ext cx="878621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4" name="Text Box 9">
              <a:extLst>
                <a:ext uri="{FF2B5EF4-FFF2-40B4-BE49-F238E27FC236}">
                  <a16:creationId xmlns:a16="http://schemas.microsoft.com/office/drawing/2014/main" id="{08C9C4D9-6B56-BF16-49E0-479CE4994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2171" y="2843141"/>
              <a:ext cx="89855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5" name="Text Box 8">
              <a:extLst>
                <a:ext uri="{FF2B5EF4-FFF2-40B4-BE49-F238E27FC236}">
                  <a16:creationId xmlns:a16="http://schemas.microsoft.com/office/drawing/2014/main" id="{558436D0-8D22-7FDD-4126-01DF44F46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0881" y="3584808"/>
              <a:ext cx="81881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371DD910-D7CA-4FB6-B644-E0A8BEF850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08304" y="2546541"/>
              <a:ext cx="109520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59" name="组合 1158">
            <a:extLst>
              <a:ext uri="{FF2B5EF4-FFF2-40B4-BE49-F238E27FC236}">
                <a16:creationId xmlns:a16="http://schemas.microsoft.com/office/drawing/2014/main" id="{C9BD44E1-D12A-3291-0A2C-2BED46930687}"/>
              </a:ext>
            </a:extLst>
          </p:cNvPr>
          <p:cNvGrpSpPr/>
          <p:nvPr/>
        </p:nvGrpSpPr>
        <p:grpSpPr>
          <a:xfrm>
            <a:off x="8425774" y="1010279"/>
            <a:ext cx="758321" cy="5011768"/>
            <a:chOff x="8828694" y="1277499"/>
            <a:chExt cx="799792" cy="5285849"/>
          </a:xfrm>
        </p:grpSpPr>
        <p:sp>
          <p:nvSpPr>
            <p:cNvPr id="1160" name="Text Box 109">
              <a:extLst>
                <a:ext uri="{FF2B5EF4-FFF2-40B4-BE49-F238E27FC236}">
                  <a16:creationId xmlns:a16="http://schemas.microsoft.com/office/drawing/2014/main" id="{4E5F7510-2CDA-5A34-922B-70F5FAB9C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8694" y="1277499"/>
              <a:ext cx="799792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7" dirty="0">
                  <a:solidFill>
                    <a:prstClr val="black"/>
                  </a:solidFill>
                  <a:latin typeface="Segoe UI Black" panose="020B0A02040204020203" pitchFamily="34" charset="0"/>
                  <a:ea typeface="黑体" panose="02010609060101010101" pitchFamily="49" charset="-122"/>
                  <a:cs typeface="Segoe UI Black" panose="020B0A02040204020203" pitchFamily="34" charset="0"/>
                </a:rPr>
                <a:t>总线</a:t>
              </a:r>
              <a:endParaRPr lang="zh-CN" altLang="en-US" sz="3792" dirty="0">
                <a:solidFill>
                  <a:prstClr val="black"/>
                </a:solidFill>
                <a:latin typeface="Segoe UI Black" panose="020B0A02040204020203" pitchFamily="34" charset="0"/>
                <a:ea typeface="黑体" panose="02010609060101010101" pitchFamily="49" charset="-122"/>
                <a:cs typeface="Segoe UI Black" panose="020B0A02040204020203" pitchFamily="34" charset="0"/>
              </a:endParaRPr>
            </a:p>
          </p:txBody>
        </p:sp>
        <p:sp>
          <p:nvSpPr>
            <p:cNvPr id="1161" name="上下箭头 1160">
              <a:extLst>
                <a:ext uri="{FF2B5EF4-FFF2-40B4-BE49-F238E27FC236}">
                  <a16:creationId xmlns:a16="http://schemas.microsoft.com/office/drawing/2014/main" id="{A3E676FB-0DBC-BFF7-A0CD-7472EE2219E1}"/>
                </a:ext>
              </a:extLst>
            </p:cNvPr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792">
                <a:solidFill>
                  <a:srgbClr val="E7E6E6">
                    <a:lumMod val="75000"/>
                  </a:srgb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62" name="组合 1161">
            <a:extLst>
              <a:ext uri="{FF2B5EF4-FFF2-40B4-BE49-F238E27FC236}">
                <a16:creationId xmlns:a16="http://schemas.microsoft.com/office/drawing/2014/main" id="{E5384B65-3B92-9E3C-C326-91942E5740B9}"/>
              </a:ext>
            </a:extLst>
          </p:cNvPr>
          <p:cNvGrpSpPr/>
          <p:nvPr/>
        </p:nvGrpSpPr>
        <p:grpSpPr>
          <a:xfrm>
            <a:off x="7484641" y="6138427"/>
            <a:ext cx="3770115" cy="434122"/>
            <a:chOff x="7406082" y="6264612"/>
            <a:chExt cx="3976293" cy="457863"/>
          </a:xfrm>
        </p:grpSpPr>
        <p:sp>
          <p:nvSpPr>
            <p:cNvPr id="1163" name="Line 7">
              <a:extLst>
                <a:ext uri="{FF2B5EF4-FFF2-40B4-BE49-F238E27FC236}">
                  <a16:creationId xmlns:a16="http://schemas.microsoft.com/office/drawing/2014/main" id="{A5067FB3-81D8-942C-4FB8-A7B87E84E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6082" y="6469122"/>
              <a:ext cx="6648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1164" name="Line 6">
              <a:extLst>
                <a:ext uri="{FF2B5EF4-FFF2-40B4-BE49-F238E27FC236}">
                  <a16:creationId xmlns:a16="http://schemas.microsoft.com/office/drawing/2014/main" id="{036D44E5-F5F1-05C3-E3F4-7D50C240A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92196" y="6469641"/>
              <a:ext cx="475093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1165" name="Text Box 5">
              <a:extLst>
                <a:ext uri="{FF2B5EF4-FFF2-40B4-BE49-F238E27FC236}">
                  <a16:creationId xmlns:a16="http://schemas.microsoft.com/office/drawing/2014/main" id="{AE23AF9C-564B-5CEF-749A-F29EDE9FB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3822" y="626461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：数据流</a:t>
              </a:r>
              <a:endParaRPr kumimoji="0" lang="zh-CN" altLang="zh-CN" sz="379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66" name="Text Box 4">
              <a:extLst>
                <a:ext uri="{FF2B5EF4-FFF2-40B4-BE49-F238E27FC236}">
                  <a16:creationId xmlns:a16="http://schemas.microsoft.com/office/drawing/2014/main" id="{7C67BEBC-473F-672D-CF16-2529AA6EA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4623" y="627084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：控制流</a:t>
              </a:r>
              <a:endParaRPr kumimoji="0" lang="zh-CN" altLang="zh-CN" sz="379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8" name="组合 1167">
            <a:extLst>
              <a:ext uri="{FF2B5EF4-FFF2-40B4-BE49-F238E27FC236}">
                <a16:creationId xmlns:a16="http://schemas.microsoft.com/office/drawing/2014/main" id="{496F8A0F-0F80-E92A-3586-F3ACB9A9893B}"/>
              </a:ext>
            </a:extLst>
          </p:cNvPr>
          <p:cNvGrpSpPr/>
          <p:nvPr/>
        </p:nvGrpSpPr>
        <p:grpSpPr>
          <a:xfrm>
            <a:off x="9769525" y="1082304"/>
            <a:ext cx="1538354" cy="692725"/>
            <a:chOff x="10245931" y="1353464"/>
            <a:chExt cx="1622483" cy="730608"/>
          </a:xfrm>
        </p:grpSpPr>
        <p:sp>
          <p:nvSpPr>
            <p:cNvPr id="1169" name="Line 117">
              <a:extLst>
                <a:ext uri="{FF2B5EF4-FFF2-40B4-BE49-F238E27FC236}">
                  <a16:creationId xmlns:a16="http://schemas.microsoft.com/office/drawing/2014/main" id="{045A0612-6559-5430-8EA4-FC5C313BF5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0" name="Line 117">
              <a:extLst>
                <a:ext uri="{FF2B5EF4-FFF2-40B4-BE49-F238E27FC236}">
                  <a16:creationId xmlns:a16="http://schemas.microsoft.com/office/drawing/2014/main" id="{160B9435-721D-DF4C-1C4B-426E0038FD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1" name="Line 117">
              <a:extLst>
                <a:ext uri="{FF2B5EF4-FFF2-40B4-BE49-F238E27FC236}">
                  <a16:creationId xmlns:a16="http://schemas.microsoft.com/office/drawing/2014/main" id="{2482B9F6-7D50-D81E-4E6E-24193F133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2" name="Line 117">
              <a:extLst>
                <a:ext uri="{FF2B5EF4-FFF2-40B4-BE49-F238E27FC236}">
                  <a16:creationId xmlns:a16="http://schemas.microsoft.com/office/drawing/2014/main" id="{05BFF748-5AE1-96FA-88D5-E79C085A5F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3" name="Line 117">
              <a:extLst>
                <a:ext uri="{FF2B5EF4-FFF2-40B4-BE49-F238E27FC236}">
                  <a16:creationId xmlns:a16="http://schemas.microsoft.com/office/drawing/2014/main" id="{D5049C25-5A3A-6147-EFB5-7B1E2B48E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4" name="Line 117">
              <a:extLst>
                <a:ext uri="{FF2B5EF4-FFF2-40B4-BE49-F238E27FC236}">
                  <a16:creationId xmlns:a16="http://schemas.microsoft.com/office/drawing/2014/main" id="{82D388E3-5EFB-39F1-1685-75CD85A9A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5" name="Text Box 109">
              <a:extLst>
                <a:ext uri="{FF2B5EF4-FFF2-40B4-BE49-F238E27FC236}">
                  <a16:creationId xmlns:a16="http://schemas.microsoft.com/office/drawing/2014/main" id="{2DBEAB4C-9D8A-6047-9C9D-2B53487AD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5931" y="1353464"/>
              <a:ext cx="1622483" cy="340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7" dirty="0">
                  <a:solidFill>
                    <a:srgbClr val="FF0000"/>
                  </a:solidFill>
                  <a:latin typeface="Segoe UI Black" panose="020B0A02040204020203" pitchFamily="34" charset="0"/>
                  <a:ea typeface="黑体" panose="02010609060101010101" pitchFamily="49" charset="-122"/>
                  <a:cs typeface="Segoe UI Black" panose="020B0A02040204020203" pitchFamily="34" charset="0"/>
                </a:rPr>
                <a:t>操作控制信号</a:t>
              </a:r>
              <a:endParaRPr lang="zh-CN" altLang="en-US" sz="3792" dirty="0">
                <a:solidFill>
                  <a:srgbClr val="FF0000"/>
                </a:solidFill>
                <a:latin typeface="Segoe UI Black" panose="020B0A02040204020203" pitchFamily="34" charset="0"/>
                <a:ea typeface="黑体" panose="02010609060101010101" pitchFamily="49" charset="-122"/>
                <a:cs typeface="Segoe UI Black" panose="020B0A02040204020203" pitchFamily="34" charset="0"/>
              </a:endParaRPr>
            </a:p>
          </p:txBody>
        </p:sp>
        <p:sp>
          <p:nvSpPr>
            <p:cNvPr id="1176" name="Text Box 126">
              <a:extLst>
                <a:ext uri="{FF2B5EF4-FFF2-40B4-BE49-F238E27FC236}">
                  <a16:creationId xmlns:a16="http://schemas.microsoft.com/office/drawing/2014/main" id="{6BACBA22-7621-F540-2B5E-CF19F378E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7" b="1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en-US" altLang="zh-CN" sz="3792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aphicFrame>
        <p:nvGraphicFramePr>
          <p:cNvPr id="1179" name="表格 1178">
            <a:extLst>
              <a:ext uri="{FF2B5EF4-FFF2-40B4-BE49-F238E27FC236}">
                <a16:creationId xmlns:a16="http://schemas.microsoft.com/office/drawing/2014/main" id="{CEBDFE5F-3A99-625A-A622-57B01E6AC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58424"/>
              </p:ext>
            </p:extLst>
          </p:nvPr>
        </p:nvGraphicFramePr>
        <p:xfrm>
          <a:off x="315346" y="3793263"/>
          <a:ext cx="5840842" cy="2510239"/>
        </p:xfrm>
        <a:graphic>
          <a:graphicData uri="http://schemas.openxmlformats.org/drawingml/2006/table">
            <a:tbl>
              <a:tblPr firstRow="1" bandRow="1"/>
              <a:tblGrid>
                <a:gridCol w="2254884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3585958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作用说明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7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7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baseline="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7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7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baseline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…R1</a:t>
                      </a:r>
                      <a:r>
                        <a:rPr lang="en-US" altLang="zh-CN" sz="1700" baseline="-250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endParaRPr lang="en-US" altLang="zh-CN" sz="1700" baseline="-25000" dirty="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控制三态门将寄存器值输出到总线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6068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700" baseline="-250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r>
                        <a:rPr lang="zh-CN" altLang="en-US" sz="17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baseline="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700" baseline="-250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r>
                        <a:rPr lang="zh-CN" altLang="en-US" sz="17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baseline="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…R1</a:t>
                      </a:r>
                      <a:r>
                        <a:rPr lang="en-US" altLang="zh-CN" sz="17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en-US" altLang="zh-CN" sz="1700" baseline="-25000" dirty="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控制寄存器使能端将总线数据锁存（</a:t>
                      </a:r>
                      <a:r>
                        <a:rPr lang="zh-CN" altLang="en-US" sz="1700" kern="1200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时钟驱动</a:t>
                      </a: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+1</a:t>
                      </a:r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ADD</a:t>
                      </a:r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SUB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运算控制信号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Write</a:t>
                      </a:r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Read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内存读写控制信号（</a:t>
                      </a:r>
                      <a:r>
                        <a:rPr lang="zh-CN" altLang="en-US" sz="1700" kern="1200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时钟驱动</a:t>
                      </a:r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sp>
        <p:nvSpPr>
          <p:cNvPr id="1180" name="Line 7">
            <a:extLst>
              <a:ext uri="{FF2B5EF4-FFF2-40B4-BE49-F238E27FC236}">
                <a16:creationId xmlns:a16="http://schemas.microsoft.com/office/drawing/2014/main" id="{A96DD4BF-138D-67A6-69D9-D443C383D9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3094" y="3721241"/>
            <a:ext cx="1649259" cy="0"/>
          </a:xfrm>
          <a:prstGeom prst="line">
            <a:avLst/>
          </a:prstGeom>
          <a:noFill/>
          <a:ln w="57150" cap="sq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endParaRPr lang="zh-CN" altLang="en-US" sz="3792">
              <a:solidFill>
                <a:srgbClr val="E7E6E6">
                  <a:lumMod val="75000"/>
                </a:srgb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81" name="Rectangle 104">
            <a:extLst>
              <a:ext uri="{FF2B5EF4-FFF2-40B4-BE49-F238E27FC236}">
                <a16:creationId xmlns:a16="http://schemas.microsoft.com/office/drawing/2014/main" id="{DED033DD-F69F-EDA8-9422-F0041385F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3904" y="3539427"/>
            <a:ext cx="399191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1182" name="Rectangle 104">
            <a:extLst>
              <a:ext uri="{FF2B5EF4-FFF2-40B4-BE49-F238E27FC236}">
                <a16:creationId xmlns:a16="http://schemas.microsoft.com/office/drawing/2014/main" id="{8545048D-1033-75FE-22BA-A1970E15F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5126" y="3882230"/>
            <a:ext cx="1077271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1143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grpSp>
        <p:nvGrpSpPr>
          <p:cNvPr id="1183" name="组合 1182">
            <a:extLst>
              <a:ext uri="{FF2B5EF4-FFF2-40B4-BE49-F238E27FC236}">
                <a16:creationId xmlns:a16="http://schemas.microsoft.com/office/drawing/2014/main" id="{7D498054-DFE7-9CBE-7BB3-DBAF3769F4D7}"/>
              </a:ext>
            </a:extLst>
          </p:cNvPr>
          <p:cNvGrpSpPr/>
          <p:nvPr/>
        </p:nvGrpSpPr>
        <p:grpSpPr>
          <a:xfrm>
            <a:off x="9128942" y="4107226"/>
            <a:ext cx="728683" cy="150880"/>
            <a:chOff x="9570316" y="4543811"/>
            <a:chExt cx="768533" cy="159131"/>
          </a:xfrm>
        </p:grpSpPr>
        <p:cxnSp>
          <p:nvCxnSpPr>
            <p:cNvPr id="1184" name="直接连接符 193">
              <a:extLst>
                <a:ext uri="{FF2B5EF4-FFF2-40B4-BE49-F238E27FC236}">
                  <a16:creationId xmlns:a16="http://schemas.microsoft.com/office/drawing/2014/main" id="{1FD9002A-9CE9-D7DC-E31A-E37DCDA7BC14}"/>
                </a:ext>
              </a:extLst>
            </p:cNvPr>
            <p:cNvCxnSpPr/>
            <p:nvPr/>
          </p:nvCxnSpPr>
          <p:spPr>
            <a:xfrm flipH="1">
              <a:off x="9570316" y="4623376"/>
              <a:ext cx="768533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85" name="等腰三角形 194">
              <a:extLst>
                <a:ext uri="{FF2B5EF4-FFF2-40B4-BE49-F238E27FC236}">
                  <a16:creationId xmlns:a16="http://schemas.microsoft.com/office/drawing/2014/main" id="{D574C108-8D30-5AC5-8792-54493C066E22}"/>
                </a:ext>
              </a:extLst>
            </p:cNvPr>
            <p:cNvSpPr/>
            <p:nvPr/>
          </p:nvSpPr>
          <p:spPr>
            <a:xfrm rot="16200000">
              <a:off x="9846310" y="4549014"/>
              <a:ext cx="159131" cy="148725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186" name="上下箭头 1185">
            <a:extLst>
              <a:ext uri="{FF2B5EF4-FFF2-40B4-BE49-F238E27FC236}">
                <a16:creationId xmlns:a16="http://schemas.microsoft.com/office/drawing/2014/main" id="{D618DEF5-43C6-EED6-A56E-1816FE48538E}"/>
              </a:ext>
            </a:extLst>
          </p:cNvPr>
          <p:cNvSpPr/>
          <p:nvPr/>
        </p:nvSpPr>
        <p:spPr>
          <a:xfrm>
            <a:off x="8993658" y="1087400"/>
            <a:ext cx="177326" cy="4934647"/>
          </a:xfrm>
          <a:prstGeom prst="upDownArrow">
            <a:avLst/>
          </a:prstGeom>
          <a:solidFill>
            <a:srgbClr val="00B050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2">
              <a:solidFill>
                <a:srgbClr val="E7E6E6">
                  <a:lumMod val="75000"/>
                </a:srgb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87" name="Text Box 46">
            <a:extLst>
              <a:ext uri="{FF2B5EF4-FFF2-40B4-BE49-F238E27FC236}">
                <a16:creationId xmlns:a16="http://schemas.microsoft.com/office/drawing/2014/main" id="{63768756-8856-DF76-AC7C-1E935DAD0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427" y="3716616"/>
            <a:ext cx="67944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7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  <a:r>
              <a:rPr lang="en-US" altLang="zh-CN" sz="1517" baseline="-25000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2" baseline="-25000" dirty="0">
              <a:solidFill>
                <a:srgbClr val="4472C4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88" name="Text Box 31">
            <a:extLst>
              <a:ext uri="{FF2B5EF4-FFF2-40B4-BE49-F238E27FC236}">
                <a16:creationId xmlns:a16="http://schemas.microsoft.com/office/drawing/2014/main" id="{00AD2994-924C-BE88-370E-47CDEE146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5208" y="411709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7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7" baseline="-25000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2" baseline="-25000" dirty="0">
              <a:solidFill>
                <a:srgbClr val="4472C4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189" name="组合 1188">
            <a:extLst>
              <a:ext uri="{FF2B5EF4-FFF2-40B4-BE49-F238E27FC236}">
                <a16:creationId xmlns:a16="http://schemas.microsoft.com/office/drawing/2014/main" id="{F78E8116-12E5-2EAA-A2A2-429E3FB9C34B}"/>
              </a:ext>
            </a:extLst>
          </p:cNvPr>
          <p:cNvGrpSpPr/>
          <p:nvPr/>
        </p:nvGrpSpPr>
        <p:grpSpPr>
          <a:xfrm>
            <a:off x="9621904" y="1713574"/>
            <a:ext cx="1556581" cy="1457131"/>
            <a:chOff x="10090237" y="2019256"/>
            <a:chExt cx="1641707" cy="1536818"/>
          </a:xfrm>
        </p:grpSpPr>
        <p:sp>
          <p:nvSpPr>
            <p:cNvPr id="1190" name="Rectangle 104">
              <a:extLst>
                <a:ext uri="{FF2B5EF4-FFF2-40B4-BE49-F238E27FC236}">
                  <a16:creationId xmlns:a16="http://schemas.microsoft.com/office/drawing/2014/main" id="{D0FC5723-F4E8-101D-EF74-5CF6353CC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0237" y="2791281"/>
              <a:ext cx="635080" cy="426716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1191" name="Rectangle 104">
              <a:extLst>
                <a:ext uri="{FF2B5EF4-FFF2-40B4-BE49-F238E27FC236}">
                  <a16:creationId xmlns:a16="http://schemas.microsoft.com/office/drawing/2014/main" id="{67AF8E8A-E6EA-7A5B-BFDD-9998F9BF8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109" y="2019256"/>
              <a:ext cx="1634835" cy="426716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操作控制器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92" name="Line 7">
              <a:extLst>
                <a:ext uri="{FF2B5EF4-FFF2-40B4-BE49-F238E27FC236}">
                  <a16:creationId xmlns:a16="http://schemas.microsoft.com/office/drawing/2014/main" id="{5389E065-68F4-F69A-6825-F3639D31B88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326285" y="3392413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93" name="Line 7">
              <a:extLst>
                <a:ext uri="{FF2B5EF4-FFF2-40B4-BE49-F238E27FC236}">
                  <a16:creationId xmlns:a16="http://schemas.microsoft.com/office/drawing/2014/main" id="{A09E16DC-0BEE-6530-8CB3-C95B0F705ED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244116" y="2625576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94" name="组合 1193">
            <a:extLst>
              <a:ext uri="{FF2B5EF4-FFF2-40B4-BE49-F238E27FC236}">
                <a16:creationId xmlns:a16="http://schemas.microsoft.com/office/drawing/2014/main" id="{F549DFAC-3D26-AE0F-0230-6AEC5B102977}"/>
              </a:ext>
            </a:extLst>
          </p:cNvPr>
          <p:cNvGrpSpPr/>
          <p:nvPr/>
        </p:nvGrpSpPr>
        <p:grpSpPr>
          <a:xfrm>
            <a:off x="9129552" y="2960861"/>
            <a:ext cx="2652445" cy="801978"/>
            <a:chOff x="9570959" y="3334754"/>
            <a:chExt cx="2797501" cy="845836"/>
          </a:xfrm>
        </p:grpSpPr>
        <p:sp>
          <p:nvSpPr>
            <p:cNvPr id="1195" name="Text Box 36">
              <a:extLst>
                <a:ext uri="{FF2B5EF4-FFF2-40B4-BE49-F238E27FC236}">
                  <a16:creationId xmlns:a16="http://schemas.microsoft.com/office/drawing/2014/main" id="{6090C4EB-AD1A-814E-DDF7-CC9C7BF6F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6692" y="3334754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96" name="组合 1195">
              <a:extLst>
                <a:ext uri="{FF2B5EF4-FFF2-40B4-BE49-F238E27FC236}">
                  <a16:creationId xmlns:a16="http://schemas.microsoft.com/office/drawing/2014/main" id="{6A5E2918-EFCD-579B-E804-56B0AA1173B0}"/>
                </a:ext>
              </a:extLst>
            </p:cNvPr>
            <p:cNvGrpSpPr/>
            <p:nvPr/>
          </p:nvGrpSpPr>
          <p:grpSpPr>
            <a:xfrm>
              <a:off x="9570959" y="3543889"/>
              <a:ext cx="2781789" cy="636701"/>
              <a:chOff x="9570959" y="3543889"/>
              <a:chExt cx="2781789" cy="636701"/>
            </a:xfrm>
          </p:grpSpPr>
          <p:sp>
            <p:nvSpPr>
              <p:cNvPr id="1197" name="Rectangle 104">
                <a:extLst>
                  <a:ext uri="{FF2B5EF4-FFF2-40B4-BE49-F238E27FC236}">
                    <a16:creationId xmlns:a16="http://schemas.microsoft.com/office/drawing/2014/main" id="{4562EB12-1BC8-383D-970E-366CA35EE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6761" y="3543889"/>
                <a:ext cx="1136184" cy="426716"/>
              </a:xfrm>
              <a:prstGeom prst="rect">
                <a:avLst/>
              </a:prstGeom>
              <a:solidFill>
                <a:srgbClr val="59B2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</a:p>
            </p:txBody>
          </p:sp>
          <p:sp>
            <p:nvSpPr>
              <p:cNvPr id="1198" name="Line 7">
                <a:extLst>
                  <a:ext uri="{FF2B5EF4-FFF2-40B4-BE49-F238E27FC236}">
                    <a16:creationId xmlns:a16="http://schemas.microsoft.com/office/drawing/2014/main" id="{31761044-DE71-0D94-A7C5-A2D9DF4EAC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70959" y="369308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199" name="组合 1198">
                <a:extLst>
                  <a:ext uri="{FF2B5EF4-FFF2-40B4-BE49-F238E27FC236}">
                    <a16:creationId xmlns:a16="http://schemas.microsoft.com/office/drawing/2014/main" id="{5AD48734-81C7-8F44-0AD8-C38B7B193D5E}"/>
                  </a:ext>
                </a:extLst>
              </p:cNvPr>
              <p:cNvGrpSpPr/>
              <p:nvPr/>
            </p:nvGrpSpPr>
            <p:grpSpPr>
              <a:xfrm rot="16200000">
                <a:off x="9875660" y="348251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1203" name="直接连接符 32">
                  <a:extLst>
                    <a:ext uri="{FF2B5EF4-FFF2-40B4-BE49-F238E27FC236}">
                      <a16:creationId xmlns:a16="http://schemas.microsoft.com/office/drawing/2014/main" id="{D4553A94-214D-89CD-5D1D-8E4F27E666CF}"/>
                    </a:ext>
                  </a:extLst>
                </p:cNvPr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204" name="等腰三角形 33">
                  <a:extLst>
                    <a:ext uri="{FF2B5EF4-FFF2-40B4-BE49-F238E27FC236}">
                      <a16:creationId xmlns:a16="http://schemas.microsoft.com/office/drawing/2014/main" id="{56DDEF2C-CE7B-411C-1BE3-095908D2860B}"/>
                    </a:ext>
                  </a:extLst>
                </p:cNvPr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0" cap="none" spc="0" normalizeH="0" baseline="0" noProof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200" name="直接箭头连接符 29">
                <a:extLst>
                  <a:ext uri="{FF2B5EF4-FFF2-40B4-BE49-F238E27FC236}">
                    <a16:creationId xmlns:a16="http://schemas.microsoft.com/office/drawing/2014/main" id="{AF5423DE-D29B-87A2-2495-168879718E2F}"/>
                  </a:ext>
                </a:extLst>
              </p:cNvPr>
              <p:cNvCxnSpPr/>
              <p:nvPr/>
            </p:nvCxnSpPr>
            <p:spPr>
              <a:xfrm flipH="1">
                <a:off x="11489717" y="367198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1" name="直接箭头连接符 30">
                <a:extLst>
                  <a:ext uri="{FF2B5EF4-FFF2-40B4-BE49-F238E27FC236}">
                    <a16:creationId xmlns:a16="http://schemas.microsoft.com/office/drawing/2014/main" id="{7C79B49E-97F7-A9C6-EDE0-4D8539A3EF01}"/>
                  </a:ext>
                </a:extLst>
              </p:cNvPr>
              <p:cNvCxnSpPr/>
              <p:nvPr/>
            </p:nvCxnSpPr>
            <p:spPr>
              <a:xfrm flipH="1">
                <a:off x="11489717" y="3843692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02" name="Text Box 35">
                <a:extLst>
                  <a:ext uri="{FF2B5EF4-FFF2-40B4-BE49-F238E27FC236}">
                    <a16:creationId xmlns:a16="http://schemas.microsoft.com/office/drawing/2014/main" id="{810979E0-B89D-4A46-B631-CB1EC97830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50980" y="377567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R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517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87506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34348" y="967879"/>
            <a:ext cx="10011472" cy="1325021"/>
            <a:chOff x="1908944" y="1762132"/>
            <a:chExt cx="2410356" cy="57955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908944" y="1762132"/>
              <a:ext cx="65925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多总线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示例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759" name="椭圆 1758">
            <a:extLst>
              <a:ext uri="{FF2B5EF4-FFF2-40B4-BE49-F238E27FC236}">
                <a16:creationId xmlns:a16="http://schemas.microsoft.com/office/drawing/2014/main" id="{146FA98C-5CC9-B860-58A2-29401C694694}"/>
              </a:ext>
            </a:extLst>
          </p:cNvPr>
          <p:cNvSpPr/>
          <p:nvPr/>
        </p:nvSpPr>
        <p:spPr>
          <a:xfrm>
            <a:off x="4304939" y="1425617"/>
            <a:ext cx="7617456" cy="2119969"/>
          </a:xfrm>
          <a:prstGeom prst="ellipse">
            <a:avLst/>
          </a:prstGeom>
          <a:solidFill>
            <a:srgbClr val="70AD47">
              <a:lumMod val="20000"/>
              <a:lumOff val="80000"/>
              <a:alpha val="48000"/>
            </a:srgbClr>
          </a:solidFill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60" name="椭圆 1759">
            <a:extLst>
              <a:ext uri="{FF2B5EF4-FFF2-40B4-BE49-F238E27FC236}">
                <a16:creationId xmlns:a16="http://schemas.microsoft.com/office/drawing/2014/main" id="{3BCA2573-9362-FDF8-A5FB-6A878E2656BC}"/>
              </a:ext>
            </a:extLst>
          </p:cNvPr>
          <p:cNvSpPr/>
          <p:nvPr/>
        </p:nvSpPr>
        <p:spPr>
          <a:xfrm>
            <a:off x="1390593" y="2768768"/>
            <a:ext cx="4171388" cy="3956749"/>
          </a:xfrm>
          <a:prstGeom prst="ellipse">
            <a:avLst/>
          </a:prstGeom>
          <a:solidFill>
            <a:srgbClr val="A5A5A5">
              <a:lumMod val="40000"/>
              <a:lumOff val="60000"/>
              <a:alpha val="48000"/>
            </a:srgbClr>
          </a:solidFill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61" name="椭圆 1760">
            <a:extLst>
              <a:ext uri="{FF2B5EF4-FFF2-40B4-BE49-F238E27FC236}">
                <a16:creationId xmlns:a16="http://schemas.microsoft.com/office/drawing/2014/main" id="{DE7901E4-2F36-641E-2F3D-93C0217C31C7}"/>
              </a:ext>
            </a:extLst>
          </p:cNvPr>
          <p:cNvSpPr/>
          <p:nvPr/>
        </p:nvSpPr>
        <p:spPr>
          <a:xfrm>
            <a:off x="1068523" y="1636086"/>
            <a:ext cx="2582639" cy="1133924"/>
          </a:xfrm>
          <a:prstGeom prst="ellipse">
            <a:avLst/>
          </a:prstGeom>
          <a:solidFill>
            <a:srgbClr val="FFFF99">
              <a:alpha val="48000"/>
            </a:srgbClr>
          </a:solidFill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62" name="矩形 1761">
            <a:extLst>
              <a:ext uri="{FF2B5EF4-FFF2-40B4-BE49-F238E27FC236}">
                <a16:creationId xmlns:a16="http://schemas.microsoft.com/office/drawing/2014/main" id="{82B9A11D-7A50-37A8-3109-9ECADA4549CE}"/>
              </a:ext>
            </a:extLst>
          </p:cNvPr>
          <p:cNvSpPr/>
          <p:nvPr/>
        </p:nvSpPr>
        <p:spPr>
          <a:xfrm>
            <a:off x="6896383" y="4381172"/>
            <a:ext cx="953853" cy="1516028"/>
          </a:xfrm>
          <a:prstGeom prst="rect">
            <a:avLst/>
          </a:prstGeom>
          <a:solidFill>
            <a:srgbClr val="FF0000"/>
          </a:solidFill>
          <a:ln w="2857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操作</a:t>
            </a:r>
            <a:endParaRPr kumimoji="0" lang="en-US" altLang="zh-CN" sz="113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控制器</a:t>
            </a:r>
            <a:endParaRPr kumimoji="0" lang="en-US" altLang="zh-CN" sz="113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（</a:t>
            </a:r>
            <a:r>
              <a: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OC</a:t>
            </a:r>
            <a:r>
              <a: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）</a:t>
            </a:r>
          </a:p>
        </p:txBody>
      </p:sp>
      <p:grpSp>
        <p:nvGrpSpPr>
          <p:cNvPr id="1763" name="组合 1762">
            <a:extLst>
              <a:ext uri="{FF2B5EF4-FFF2-40B4-BE49-F238E27FC236}">
                <a16:creationId xmlns:a16="http://schemas.microsoft.com/office/drawing/2014/main" id="{D027EC91-FE26-28F7-54E5-938B7CDD8275}"/>
              </a:ext>
            </a:extLst>
          </p:cNvPr>
          <p:cNvGrpSpPr/>
          <p:nvPr/>
        </p:nvGrpSpPr>
        <p:grpSpPr>
          <a:xfrm>
            <a:off x="5878089" y="4388803"/>
            <a:ext cx="1007777" cy="1516028"/>
            <a:chOff x="6075124" y="4537669"/>
            <a:chExt cx="1062890" cy="1598936"/>
          </a:xfrm>
        </p:grpSpPr>
        <p:sp>
          <p:nvSpPr>
            <p:cNvPr id="1764" name="矩形 1763">
              <a:extLst>
                <a:ext uri="{FF2B5EF4-FFF2-40B4-BE49-F238E27FC236}">
                  <a16:creationId xmlns:a16="http://schemas.microsoft.com/office/drawing/2014/main" id="{E38405D1-C5F7-3158-A4C7-59F48ABC0A2E}"/>
                </a:ext>
              </a:extLst>
            </p:cNvPr>
            <p:cNvSpPr/>
            <p:nvPr/>
          </p:nvSpPr>
          <p:spPr>
            <a:xfrm>
              <a:off x="6075124" y="4537669"/>
              <a:ext cx="715492" cy="1598936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序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产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生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器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(TG)</a:t>
              </a:r>
              <a:endPara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1765" name="直接连接符 10">
              <a:extLst>
                <a:ext uri="{FF2B5EF4-FFF2-40B4-BE49-F238E27FC236}">
                  <a16:creationId xmlns:a16="http://schemas.microsoft.com/office/drawing/2014/main" id="{B902F0E2-6A66-D36B-9870-BDF5DC250A40}"/>
                </a:ext>
              </a:extLst>
            </p:cNvPr>
            <p:cNvCxnSpPr/>
            <p:nvPr/>
          </p:nvCxnSpPr>
          <p:spPr>
            <a:xfrm>
              <a:off x="6808886" y="4734771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766" name="直接连接符 11">
              <a:extLst>
                <a:ext uri="{FF2B5EF4-FFF2-40B4-BE49-F238E27FC236}">
                  <a16:creationId xmlns:a16="http://schemas.microsoft.com/office/drawing/2014/main" id="{FA215B44-F7F3-AF1C-EC5B-756A7BC1A3CF}"/>
                </a:ext>
              </a:extLst>
            </p:cNvPr>
            <p:cNvCxnSpPr/>
            <p:nvPr/>
          </p:nvCxnSpPr>
          <p:spPr>
            <a:xfrm>
              <a:off x="6808886" y="4965884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767" name="直接连接符 12">
              <a:extLst>
                <a:ext uri="{FF2B5EF4-FFF2-40B4-BE49-F238E27FC236}">
                  <a16:creationId xmlns:a16="http://schemas.microsoft.com/office/drawing/2014/main" id="{004FE081-34DD-5CC9-0D83-FC643339DB1B}"/>
                </a:ext>
              </a:extLst>
            </p:cNvPr>
            <p:cNvCxnSpPr/>
            <p:nvPr/>
          </p:nvCxnSpPr>
          <p:spPr>
            <a:xfrm>
              <a:off x="6808886" y="5196996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768" name="直接连接符 13">
              <a:extLst>
                <a:ext uri="{FF2B5EF4-FFF2-40B4-BE49-F238E27FC236}">
                  <a16:creationId xmlns:a16="http://schemas.microsoft.com/office/drawing/2014/main" id="{A7A9342F-5B8F-06A1-9477-01C6034D3254}"/>
                </a:ext>
              </a:extLst>
            </p:cNvPr>
            <p:cNvCxnSpPr/>
            <p:nvPr/>
          </p:nvCxnSpPr>
          <p:spPr>
            <a:xfrm>
              <a:off x="6808886" y="5428110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769" name="直接连接符 14">
              <a:extLst>
                <a:ext uri="{FF2B5EF4-FFF2-40B4-BE49-F238E27FC236}">
                  <a16:creationId xmlns:a16="http://schemas.microsoft.com/office/drawing/2014/main" id="{C4227E57-F151-2044-E7EF-A8D4825D7CF7}"/>
                </a:ext>
              </a:extLst>
            </p:cNvPr>
            <p:cNvCxnSpPr/>
            <p:nvPr/>
          </p:nvCxnSpPr>
          <p:spPr>
            <a:xfrm>
              <a:off x="6808886" y="5659223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770" name="直接连接符 15">
              <a:extLst>
                <a:ext uri="{FF2B5EF4-FFF2-40B4-BE49-F238E27FC236}">
                  <a16:creationId xmlns:a16="http://schemas.microsoft.com/office/drawing/2014/main" id="{3AC231E9-E11C-FE18-B6F2-BD91ED550E2F}"/>
                </a:ext>
              </a:extLst>
            </p:cNvPr>
            <p:cNvCxnSpPr/>
            <p:nvPr/>
          </p:nvCxnSpPr>
          <p:spPr>
            <a:xfrm>
              <a:off x="6808886" y="5890336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</p:grpSp>
      <p:grpSp>
        <p:nvGrpSpPr>
          <p:cNvPr id="1771" name="组合 1770">
            <a:extLst>
              <a:ext uri="{FF2B5EF4-FFF2-40B4-BE49-F238E27FC236}">
                <a16:creationId xmlns:a16="http://schemas.microsoft.com/office/drawing/2014/main" id="{5ACDCEC3-71B8-4A7A-B197-0C4AC0FAF35D}"/>
              </a:ext>
            </a:extLst>
          </p:cNvPr>
          <p:cNvGrpSpPr/>
          <p:nvPr/>
        </p:nvGrpSpPr>
        <p:grpSpPr>
          <a:xfrm>
            <a:off x="6774367" y="5910009"/>
            <a:ext cx="1204176" cy="684977"/>
            <a:chOff x="7020419" y="6142067"/>
            <a:chExt cx="1270030" cy="722437"/>
          </a:xfrm>
        </p:grpSpPr>
        <p:sp>
          <p:nvSpPr>
            <p:cNvPr id="1772" name="文本框 1771">
              <a:extLst>
                <a:ext uri="{FF2B5EF4-FFF2-40B4-BE49-F238E27FC236}">
                  <a16:creationId xmlns:a16="http://schemas.microsoft.com/office/drawing/2014/main" id="{B773CD50-617F-25AD-0BCB-81820BCA881B}"/>
                </a:ext>
              </a:extLst>
            </p:cNvPr>
            <p:cNvSpPr txBox="1"/>
            <p:nvPr/>
          </p:nvSpPr>
          <p:spPr>
            <a:xfrm>
              <a:off x="7020419" y="6551730"/>
              <a:ext cx="1270030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zh-CN" altLang="en-US" sz="1327" b="1" kern="0" dirty="0">
                  <a:latin typeface="微软雅黑" panose="020B0503020204020204" pitchFamily="34" charset="-122"/>
                  <a:cs typeface="Segoe UI Black" panose="020B0A02040204020203" pitchFamily="34" charset="0"/>
                </a:rPr>
                <a:t>操作控制信号</a:t>
              </a:r>
            </a:p>
          </p:txBody>
        </p:sp>
        <p:grpSp>
          <p:nvGrpSpPr>
            <p:cNvPr id="1773" name="组合 1772">
              <a:extLst>
                <a:ext uri="{FF2B5EF4-FFF2-40B4-BE49-F238E27FC236}">
                  <a16:creationId xmlns:a16="http://schemas.microsoft.com/office/drawing/2014/main" id="{D7982D2F-7F9D-CB25-7525-9A3D8FBC7BFB}"/>
                </a:ext>
              </a:extLst>
            </p:cNvPr>
            <p:cNvGrpSpPr/>
            <p:nvPr/>
          </p:nvGrpSpPr>
          <p:grpSpPr>
            <a:xfrm>
              <a:off x="7259080" y="6142067"/>
              <a:ext cx="746081" cy="392255"/>
              <a:chOff x="5029514" y="4664013"/>
              <a:chExt cx="600692" cy="315816"/>
            </a:xfrm>
          </p:grpSpPr>
          <p:cxnSp>
            <p:nvCxnSpPr>
              <p:cNvPr id="1774" name="直接连接符 19">
                <a:extLst>
                  <a:ext uri="{FF2B5EF4-FFF2-40B4-BE49-F238E27FC236}">
                    <a16:creationId xmlns:a16="http://schemas.microsoft.com/office/drawing/2014/main" id="{5C4646DA-D10E-42C1-AA9B-FDBCC851A322}"/>
                  </a:ext>
                </a:extLst>
              </p:cNvPr>
              <p:cNvCxnSpPr/>
              <p:nvPr/>
            </p:nvCxnSpPr>
            <p:spPr>
              <a:xfrm>
                <a:off x="5029514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75" name="直接连接符 20">
                <a:extLst>
                  <a:ext uri="{FF2B5EF4-FFF2-40B4-BE49-F238E27FC236}">
                    <a16:creationId xmlns:a16="http://schemas.microsoft.com/office/drawing/2014/main" id="{FBCEFB68-FFBC-6A35-177C-1A5436B3E217}"/>
                  </a:ext>
                </a:extLst>
              </p:cNvPr>
              <p:cNvCxnSpPr/>
              <p:nvPr/>
            </p:nvCxnSpPr>
            <p:spPr>
              <a:xfrm>
                <a:off x="5179687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76" name="直接连接符 21">
                <a:extLst>
                  <a:ext uri="{FF2B5EF4-FFF2-40B4-BE49-F238E27FC236}">
                    <a16:creationId xmlns:a16="http://schemas.microsoft.com/office/drawing/2014/main" id="{9595C3FA-ACDB-47E1-BD85-080D31446F78}"/>
                  </a:ext>
                </a:extLst>
              </p:cNvPr>
              <p:cNvCxnSpPr/>
              <p:nvPr/>
            </p:nvCxnSpPr>
            <p:spPr>
              <a:xfrm>
                <a:off x="5329860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77" name="直接连接符 22">
                <a:extLst>
                  <a:ext uri="{FF2B5EF4-FFF2-40B4-BE49-F238E27FC236}">
                    <a16:creationId xmlns:a16="http://schemas.microsoft.com/office/drawing/2014/main" id="{7B862FDA-3B11-FC6E-A437-B0FF332CBE81}"/>
                  </a:ext>
                </a:extLst>
              </p:cNvPr>
              <p:cNvCxnSpPr/>
              <p:nvPr/>
            </p:nvCxnSpPr>
            <p:spPr>
              <a:xfrm>
                <a:off x="5480033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78" name="直接连接符 23">
                <a:extLst>
                  <a:ext uri="{FF2B5EF4-FFF2-40B4-BE49-F238E27FC236}">
                    <a16:creationId xmlns:a16="http://schemas.microsoft.com/office/drawing/2014/main" id="{82E88E9B-DB4D-816A-9021-54F2345DECAC}"/>
                  </a:ext>
                </a:extLst>
              </p:cNvPr>
              <p:cNvCxnSpPr/>
              <p:nvPr/>
            </p:nvCxnSpPr>
            <p:spPr>
              <a:xfrm>
                <a:off x="5630206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</p:grpSp>
      </p:grpSp>
      <p:grpSp>
        <p:nvGrpSpPr>
          <p:cNvPr id="1779" name="组合 1778">
            <a:extLst>
              <a:ext uri="{FF2B5EF4-FFF2-40B4-BE49-F238E27FC236}">
                <a16:creationId xmlns:a16="http://schemas.microsoft.com/office/drawing/2014/main" id="{4D2B1772-86D0-15A6-7041-C2EB505F334A}"/>
              </a:ext>
            </a:extLst>
          </p:cNvPr>
          <p:cNvGrpSpPr/>
          <p:nvPr/>
        </p:nvGrpSpPr>
        <p:grpSpPr>
          <a:xfrm>
            <a:off x="6885866" y="3014035"/>
            <a:ext cx="953853" cy="1356784"/>
            <a:chOff x="7138014" y="3087718"/>
            <a:chExt cx="1006017" cy="1430983"/>
          </a:xfrm>
        </p:grpSpPr>
        <p:cxnSp>
          <p:nvCxnSpPr>
            <p:cNvPr id="1780" name="直接连接符 25">
              <a:extLst>
                <a:ext uri="{FF2B5EF4-FFF2-40B4-BE49-F238E27FC236}">
                  <a16:creationId xmlns:a16="http://schemas.microsoft.com/office/drawing/2014/main" id="{E7DF868D-7B3E-6585-6252-8632A7D215A0}"/>
                </a:ext>
              </a:extLst>
            </p:cNvPr>
            <p:cNvCxnSpPr>
              <a:stCxn id="1802" idx="2"/>
              <a:endCxn id="1782" idx="0"/>
            </p:cNvCxnSpPr>
            <p:nvPr/>
          </p:nvCxnSpPr>
          <p:spPr>
            <a:xfrm flipH="1">
              <a:off x="7641023" y="3087718"/>
              <a:ext cx="1" cy="715492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grpSp>
          <p:nvGrpSpPr>
            <p:cNvPr id="1781" name="组合 1780">
              <a:extLst>
                <a:ext uri="{FF2B5EF4-FFF2-40B4-BE49-F238E27FC236}">
                  <a16:creationId xmlns:a16="http://schemas.microsoft.com/office/drawing/2014/main" id="{4B930E42-B2C6-B283-D421-38957E35BE61}"/>
                </a:ext>
              </a:extLst>
            </p:cNvPr>
            <p:cNvGrpSpPr/>
            <p:nvPr/>
          </p:nvGrpSpPr>
          <p:grpSpPr>
            <a:xfrm>
              <a:off x="7287505" y="4126446"/>
              <a:ext cx="746081" cy="392255"/>
              <a:chOff x="5029514" y="4664013"/>
              <a:chExt cx="600692" cy="315816"/>
            </a:xfrm>
          </p:grpSpPr>
          <p:cxnSp>
            <p:nvCxnSpPr>
              <p:cNvPr id="1783" name="直接连接符 28">
                <a:extLst>
                  <a:ext uri="{FF2B5EF4-FFF2-40B4-BE49-F238E27FC236}">
                    <a16:creationId xmlns:a16="http://schemas.microsoft.com/office/drawing/2014/main" id="{6A9A37DD-732D-E47D-E808-25881A866D1D}"/>
                  </a:ext>
                </a:extLst>
              </p:cNvPr>
              <p:cNvCxnSpPr/>
              <p:nvPr/>
            </p:nvCxnSpPr>
            <p:spPr>
              <a:xfrm>
                <a:off x="5029514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84" name="直接连接符 29">
                <a:extLst>
                  <a:ext uri="{FF2B5EF4-FFF2-40B4-BE49-F238E27FC236}">
                    <a16:creationId xmlns:a16="http://schemas.microsoft.com/office/drawing/2014/main" id="{5570BE65-4A54-9A95-E108-6E5D27775CA7}"/>
                  </a:ext>
                </a:extLst>
              </p:cNvPr>
              <p:cNvCxnSpPr/>
              <p:nvPr/>
            </p:nvCxnSpPr>
            <p:spPr>
              <a:xfrm>
                <a:off x="5179687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85" name="直接连接符 30">
                <a:extLst>
                  <a:ext uri="{FF2B5EF4-FFF2-40B4-BE49-F238E27FC236}">
                    <a16:creationId xmlns:a16="http://schemas.microsoft.com/office/drawing/2014/main" id="{512DA174-7C3E-DBF9-EE86-3BAF6D9EC7AB}"/>
                  </a:ext>
                </a:extLst>
              </p:cNvPr>
              <p:cNvCxnSpPr/>
              <p:nvPr/>
            </p:nvCxnSpPr>
            <p:spPr>
              <a:xfrm>
                <a:off x="5329860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86" name="直接连接符 31">
                <a:extLst>
                  <a:ext uri="{FF2B5EF4-FFF2-40B4-BE49-F238E27FC236}">
                    <a16:creationId xmlns:a16="http://schemas.microsoft.com/office/drawing/2014/main" id="{136407DB-04A4-FE30-CBFB-F16D00B56BD4}"/>
                  </a:ext>
                </a:extLst>
              </p:cNvPr>
              <p:cNvCxnSpPr/>
              <p:nvPr/>
            </p:nvCxnSpPr>
            <p:spPr>
              <a:xfrm>
                <a:off x="5480033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87" name="直接连接符 32">
                <a:extLst>
                  <a:ext uri="{FF2B5EF4-FFF2-40B4-BE49-F238E27FC236}">
                    <a16:creationId xmlns:a16="http://schemas.microsoft.com/office/drawing/2014/main" id="{BDB1AFF1-C7C4-91E2-5945-CDD69769BBEE}"/>
                  </a:ext>
                </a:extLst>
              </p:cNvPr>
              <p:cNvCxnSpPr/>
              <p:nvPr/>
            </p:nvCxnSpPr>
            <p:spPr>
              <a:xfrm>
                <a:off x="5630206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</p:grpSp>
        <p:sp>
          <p:nvSpPr>
            <p:cNvPr id="1782" name="矩形 1781">
              <a:extLst>
                <a:ext uri="{FF2B5EF4-FFF2-40B4-BE49-F238E27FC236}">
                  <a16:creationId xmlns:a16="http://schemas.microsoft.com/office/drawing/2014/main" id="{125676F7-C2F4-41F5-6CD0-B9F5D656BDFC}"/>
                </a:ext>
              </a:extLst>
            </p:cNvPr>
            <p:cNvSpPr/>
            <p:nvPr/>
          </p:nvSpPr>
          <p:spPr>
            <a:xfrm>
              <a:off x="7138014" y="3803209"/>
              <a:ext cx="1006017" cy="357746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  <a:endPara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grpSp>
        <p:nvGrpSpPr>
          <p:cNvPr id="1788" name="组合 1787">
            <a:extLst>
              <a:ext uri="{FF2B5EF4-FFF2-40B4-BE49-F238E27FC236}">
                <a16:creationId xmlns:a16="http://schemas.microsoft.com/office/drawing/2014/main" id="{37E6A52B-3ED1-7577-55FE-70B289162F11}"/>
              </a:ext>
            </a:extLst>
          </p:cNvPr>
          <p:cNvGrpSpPr/>
          <p:nvPr/>
        </p:nvGrpSpPr>
        <p:grpSpPr>
          <a:xfrm>
            <a:off x="7897721" y="3014035"/>
            <a:ext cx="1535378" cy="2132782"/>
            <a:chOff x="8205207" y="3087718"/>
            <a:chExt cx="1619344" cy="2249419"/>
          </a:xfrm>
        </p:grpSpPr>
        <p:sp>
          <p:nvSpPr>
            <p:cNvPr id="1789" name="文本框 1788">
              <a:extLst>
                <a:ext uri="{FF2B5EF4-FFF2-40B4-BE49-F238E27FC236}">
                  <a16:creationId xmlns:a16="http://schemas.microsoft.com/office/drawing/2014/main" id="{AAF1D38A-25A5-9E0C-476A-22F6CACF9DA8}"/>
                </a:ext>
              </a:extLst>
            </p:cNvPr>
            <p:cNvSpPr txBox="1"/>
            <p:nvPr/>
          </p:nvSpPr>
          <p:spPr>
            <a:xfrm>
              <a:off x="8255292" y="4000215"/>
              <a:ext cx="453438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790" name="文本框 1789">
              <a:extLst>
                <a:ext uri="{FF2B5EF4-FFF2-40B4-BE49-F238E27FC236}">
                  <a16:creationId xmlns:a16="http://schemas.microsoft.com/office/drawing/2014/main" id="{E92EC5C5-A59D-EA63-B96A-EA5FC9BDEF9A}"/>
                </a:ext>
              </a:extLst>
            </p:cNvPr>
            <p:cNvSpPr txBox="1"/>
            <p:nvPr/>
          </p:nvSpPr>
          <p:spPr>
            <a:xfrm>
              <a:off x="8205207" y="4510376"/>
              <a:ext cx="50584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791" name="直接连接符 36">
              <a:extLst>
                <a:ext uri="{FF2B5EF4-FFF2-40B4-BE49-F238E27FC236}">
                  <a16:creationId xmlns:a16="http://schemas.microsoft.com/office/drawing/2014/main" id="{A22027B2-BC63-8D4C-3A2F-2C2BDED3D47E}"/>
                </a:ext>
              </a:extLst>
            </p:cNvPr>
            <p:cNvCxnSpPr/>
            <p:nvPr/>
          </p:nvCxnSpPr>
          <p:spPr>
            <a:xfrm>
              <a:off x="9321541" y="5071643"/>
              <a:ext cx="0" cy="265494"/>
            </a:xfrm>
            <a:prstGeom prst="line">
              <a:avLst/>
            </a:prstGeom>
            <a:noFill/>
            <a:ln w="1905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792" name="直接连接符 37">
              <a:extLst>
                <a:ext uri="{FF2B5EF4-FFF2-40B4-BE49-F238E27FC236}">
                  <a16:creationId xmlns:a16="http://schemas.microsoft.com/office/drawing/2014/main" id="{D2DCAAC0-8186-B6B5-1B7B-862E8DB48A08}"/>
                </a:ext>
              </a:extLst>
            </p:cNvPr>
            <p:cNvCxnSpPr>
              <a:stCxn id="1814" idx="2"/>
              <a:endCxn id="1795" idx="0"/>
            </p:cNvCxnSpPr>
            <p:nvPr/>
          </p:nvCxnSpPr>
          <p:spPr>
            <a:xfrm flipH="1">
              <a:off x="9321543" y="3087718"/>
              <a:ext cx="1" cy="737334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793" name="直接连接符 38">
              <a:extLst>
                <a:ext uri="{FF2B5EF4-FFF2-40B4-BE49-F238E27FC236}">
                  <a16:creationId xmlns:a16="http://schemas.microsoft.com/office/drawing/2014/main" id="{C780EDE9-0F75-9D6A-0730-6F942AA33578}"/>
                </a:ext>
              </a:extLst>
            </p:cNvPr>
            <p:cNvCxnSpPr/>
            <p:nvPr/>
          </p:nvCxnSpPr>
          <p:spPr>
            <a:xfrm>
              <a:off x="8621628" y="4153121"/>
              <a:ext cx="393809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794" name="直接连接符 39">
              <a:extLst>
                <a:ext uri="{FF2B5EF4-FFF2-40B4-BE49-F238E27FC236}">
                  <a16:creationId xmlns:a16="http://schemas.microsoft.com/office/drawing/2014/main" id="{DE8CB868-FE64-DDCE-C383-4F1A586EC599}"/>
                </a:ext>
              </a:extLst>
            </p:cNvPr>
            <p:cNvCxnSpPr/>
            <p:nvPr/>
          </p:nvCxnSpPr>
          <p:spPr>
            <a:xfrm>
              <a:off x="8621628" y="4668530"/>
              <a:ext cx="393809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795" name="矩形 1794">
              <a:extLst>
                <a:ext uri="{FF2B5EF4-FFF2-40B4-BE49-F238E27FC236}">
                  <a16:creationId xmlns:a16="http://schemas.microsoft.com/office/drawing/2014/main" id="{1D86E323-A424-D010-C400-70362B6F6A2F}"/>
                </a:ext>
              </a:extLst>
            </p:cNvPr>
            <p:cNvSpPr/>
            <p:nvPr/>
          </p:nvSpPr>
          <p:spPr>
            <a:xfrm>
              <a:off x="8818534" y="3825052"/>
              <a:ext cx="1006017" cy="1230268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77"/>
              <a:r>
                <a:rPr lang="zh-CN" altLang="en-US" sz="1517" b="1" kern="0" dirty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主存</a:t>
              </a:r>
            </a:p>
          </p:txBody>
        </p:sp>
      </p:grpSp>
      <p:grpSp>
        <p:nvGrpSpPr>
          <p:cNvPr id="1796" name="组合 1795">
            <a:extLst>
              <a:ext uri="{FF2B5EF4-FFF2-40B4-BE49-F238E27FC236}">
                <a16:creationId xmlns:a16="http://schemas.microsoft.com/office/drawing/2014/main" id="{E8409357-B57B-5C8E-F52E-D26703CDD203}"/>
              </a:ext>
            </a:extLst>
          </p:cNvPr>
          <p:cNvGrpSpPr/>
          <p:nvPr/>
        </p:nvGrpSpPr>
        <p:grpSpPr>
          <a:xfrm>
            <a:off x="6307555" y="1815110"/>
            <a:ext cx="2229795" cy="1198925"/>
            <a:chOff x="6528076" y="1823227"/>
            <a:chExt cx="2351737" cy="1264491"/>
          </a:xfrm>
        </p:grpSpPr>
        <p:cxnSp>
          <p:nvCxnSpPr>
            <p:cNvPr id="1797" name="直接连接符 42">
              <a:extLst>
                <a:ext uri="{FF2B5EF4-FFF2-40B4-BE49-F238E27FC236}">
                  <a16:creationId xmlns:a16="http://schemas.microsoft.com/office/drawing/2014/main" id="{A36398D9-D509-FD42-CE92-4DADCC7E9ECA}"/>
                </a:ext>
              </a:extLst>
            </p:cNvPr>
            <p:cNvCxnSpPr/>
            <p:nvPr/>
          </p:nvCxnSpPr>
          <p:spPr>
            <a:xfrm>
              <a:off x="7316886" y="2572967"/>
              <a:ext cx="0" cy="151083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798" name="文本框 1797">
              <a:extLst>
                <a:ext uri="{FF2B5EF4-FFF2-40B4-BE49-F238E27FC236}">
                  <a16:creationId xmlns:a16="http://schemas.microsoft.com/office/drawing/2014/main" id="{DFD4D884-98DF-2AF9-251B-E9C274FF3C3C}"/>
                </a:ext>
              </a:extLst>
            </p:cNvPr>
            <p:cNvSpPr txBox="1"/>
            <p:nvPr/>
          </p:nvSpPr>
          <p:spPr>
            <a:xfrm>
              <a:off x="8111912" y="2084035"/>
              <a:ext cx="767901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277">
                <a:defRPr/>
              </a:pP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327" kern="0" baseline="-2500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out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799" name="组合 1798">
              <a:extLst>
                <a:ext uri="{FF2B5EF4-FFF2-40B4-BE49-F238E27FC236}">
                  <a16:creationId xmlns:a16="http://schemas.microsoft.com/office/drawing/2014/main" id="{CF35DC87-A99C-A7BE-2154-71743003F9EE}"/>
                </a:ext>
              </a:extLst>
            </p:cNvPr>
            <p:cNvGrpSpPr/>
            <p:nvPr/>
          </p:nvGrpSpPr>
          <p:grpSpPr>
            <a:xfrm>
              <a:off x="7879133" y="1823227"/>
              <a:ext cx="332118" cy="967786"/>
              <a:chOff x="6712622" y="6381329"/>
              <a:chExt cx="267398" cy="779194"/>
            </a:xfrm>
          </p:grpSpPr>
          <p:cxnSp>
            <p:nvCxnSpPr>
              <p:cNvPr id="1806" name="直接连接符 51">
                <a:extLst>
                  <a:ext uri="{FF2B5EF4-FFF2-40B4-BE49-F238E27FC236}">
                    <a16:creationId xmlns:a16="http://schemas.microsoft.com/office/drawing/2014/main" id="{13DD087A-C8C9-CD84-C0D7-5BFF12BBB64A}"/>
                  </a:ext>
                </a:extLst>
              </p:cNvPr>
              <p:cNvCxnSpPr/>
              <p:nvPr/>
            </p:nvCxnSpPr>
            <p:spPr>
              <a:xfrm flipV="1">
                <a:off x="6792188" y="6381329"/>
                <a:ext cx="0" cy="779194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07" name="直接连接符 52">
                <a:extLst>
                  <a:ext uri="{FF2B5EF4-FFF2-40B4-BE49-F238E27FC236}">
                    <a16:creationId xmlns:a16="http://schemas.microsoft.com/office/drawing/2014/main" id="{C18A2C57-BFD6-58D3-E8C5-5255C9769A45}"/>
                  </a:ext>
                </a:extLst>
              </p:cNvPr>
              <p:cNvCxnSpPr/>
              <p:nvPr/>
            </p:nvCxnSpPr>
            <p:spPr>
              <a:xfrm flipH="1">
                <a:off x="6838660" y="6728475"/>
                <a:ext cx="141360" cy="0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1808" name="等腰三角形 53">
                <a:extLst>
                  <a:ext uri="{FF2B5EF4-FFF2-40B4-BE49-F238E27FC236}">
                    <a16:creationId xmlns:a16="http://schemas.microsoft.com/office/drawing/2014/main" id="{A98DB985-FBDA-EBED-011D-E989DEEAFF5D}"/>
                  </a:ext>
                </a:extLst>
              </p:cNvPr>
              <p:cNvSpPr/>
              <p:nvPr/>
            </p:nvSpPr>
            <p:spPr>
              <a:xfrm>
                <a:off x="6712622" y="6651758"/>
                <a:ext cx="159131" cy="148725"/>
              </a:xfrm>
              <a:prstGeom prst="triangle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77">
                  <a:defRPr/>
                </a:pPr>
                <a:endParaRPr lang="zh-CN" altLang="en-US" sz="1517" b="1" kern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00" name="文本框 1799">
              <a:extLst>
                <a:ext uri="{FF2B5EF4-FFF2-40B4-BE49-F238E27FC236}">
                  <a16:creationId xmlns:a16="http://schemas.microsoft.com/office/drawing/2014/main" id="{DDB8E7ED-8DBB-26D5-18AF-F8DDA6667497}"/>
                </a:ext>
              </a:extLst>
            </p:cNvPr>
            <p:cNvSpPr txBox="1"/>
            <p:nvPr/>
          </p:nvSpPr>
          <p:spPr>
            <a:xfrm>
              <a:off x="7050066" y="2333376"/>
              <a:ext cx="546425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IRin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801" name="直接连接符 46">
              <a:extLst>
                <a:ext uri="{FF2B5EF4-FFF2-40B4-BE49-F238E27FC236}">
                  <a16:creationId xmlns:a16="http://schemas.microsoft.com/office/drawing/2014/main" id="{081FAAE4-BD66-496A-9BC6-3AAB0F569C57}"/>
                </a:ext>
              </a:extLst>
            </p:cNvPr>
            <p:cNvCxnSpPr/>
            <p:nvPr/>
          </p:nvCxnSpPr>
          <p:spPr>
            <a:xfrm>
              <a:off x="7641021" y="1833463"/>
              <a:ext cx="0" cy="896509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sp>
          <p:nvSpPr>
            <p:cNvPr id="1802" name="矩形 1801">
              <a:extLst>
                <a:ext uri="{FF2B5EF4-FFF2-40B4-BE49-F238E27FC236}">
                  <a16:creationId xmlns:a16="http://schemas.microsoft.com/office/drawing/2014/main" id="{231ADAFE-49AF-80BA-E983-F7B41DA3BE94}"/>
                </a:ext>
              </a:extLst>
            </p:cNvPr>
            <p:cNvSpPr/>
            <p:nvPr/>
          </p:nvSpPr>
          <p:spPr>
            <a:xfrm>
              <a:off x="7138014" y="2729972"/>
              <a:ext cx="1006017" cy="357746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277">
                <a:defRPr/>
              </a:pPr>
              <a:r>
                <a:rPr lang="en-US" altLang="zh-CN" sz="1896" b="1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endParaRPr lang="zh-CN" altLang="en-US" sz="1896" b="1" kern="0" dirty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03" name="等腰三角形 48">
              <a:extLst>
                <a:ext uri="{FF2B5EF4-FFF2-40B4-BE49-F238E27FC236}">
                  <a16:creationId xmlns:a16="http://schemas.microsoft.com/office/drawing/2014/main" id="{071BB8DA-248B-9D99-2C2D-CF929344E4C4}"/>
                </a:ext>
              </a:extLst>
            </p:cNvPr>
            <p:cNvSpPr/>
            <p:nvPr/>
          </p:nvSpPr>
          <p:spPr>
            <a:xfrm rot="5400000">
              <a:off x="7124635" y="2863909"/>
              <a:ext cx="121825" cy="89865"/>
            </a:xfrm>
            <a:prstGeom prst="triangle">
              <a:avLst>
                <a:gd name="adj" fmla="val 50001"/>
              </a:avLst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77">
                <a:defRPr/>
              </a:pPr>
              <a:endParaRPr lang="zh-CN" altLang="en-US" sz="1896" b="1" kern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04" name="文本框 1803">
              <a:extLst>
                <a:ext uri="{FF2B5EF4-FFF2-40B4-BE49-F238E27FC236}">
                  <a16:creationId xmlns:a16="http://schemas.microsoft.com/office/drawing/2014/main" id="{3D2FC627-1D30-B3E4-7845-57018704CEE9}"/>
                </a:ext>
              </a:extLst>
            </p:cNvPr>
            <p:cNvSpPr txBox="1"/>
            <p:nvPr/>
          </p:nvSpPr>
          <p:spPr>
            <a:xfrm>
              <a:off x="6528076" y="2757935"/>
              <a:ext cx="52782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lang="zh-CN" altLang="en-US" sz="1327" kern="0" dirty="0">
                <a:solidFill>
                  <a:srgbClr val="0000FF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805" name="直接连接符 50">
              <a:extLst>
                <a:ext uri="{FF2B5EF4-FFF2-40B4-BE49-F238E27FC236}">
                  <a16:creationId xmlns:a16="http://schemas.microsoft.com/office/drawing/2014/main" id="{391DCFF0-A638-0E5F-7E19-4724B77620B4}"/>
                </a:ext>
              </a:extLst>
            </p:cNvPr>
            <p:cNvCxnSpPr/>
            <p:nvPr/>
          </p:nvCxnSpPr>
          <p:spPr>
            <a:xfrm>
              <a:off x="6956007" y="2912897"/>
              <a:ext cx="168314" cy="0"/>
            </a:xfrm>
            <a:prstGeom prst="line">
              <a:avLst/>
            </a:prstGeom>
            <a:noFill/>
            <a:ln w="19050" cap="sq" cmpd="sng" algn="ctr">
              <a:solidFill>
                <a:srgbClr val="0066FF"/>
              </a:solidFill>
              <a:prstDash val="solid"/>
              <a:miter lim="800000"/>
            </a:ln>
            <a:effectLst/>
          </p:spPr>
        </p:cxnSp>
      </p:grpSp>
      <p:grpSp>
        <p:nvGrpSpPr>
          <p:cNvPr id="1809" name="组合 1808">
            <a:extLst>
              <a:ext uri="{FF2B5EF4-FFF2-40B4-BE49-F238E27FC236}">
                <a16:creationId xmlns:a16="http://schemas.microsoft.com/office/drawing/2014/main" id="{278FCEEF-A002-72BF-D66F-F37730508F66}"/>
              </a:ext>
            </a:extLst>
          </p:cNvPr>
          <p:cNvGrpSpPr/>
          <p:nvPr/>
        </p:nvGrpSpPr>
        <p:grpSpPr>
          <a:xfrm>
            <a:off x="7888311" y="1834744"/>
            <a:ext cx="1544789" cy="1179291"/>
            <a:chOff x="8195281" y="1843935"/>
            <a:chExt cx="1629270" cy="1243783"/>
          </a:xfrm>
        </p:grpSpPr>
        <p:cxnSp>
          <p:nvCxnSpPr>
            <p:cNvPr id="1810" name="直接连接符 55">
              <a:extLst>
                <a:ext uri="{FF2B5EF4-FFF2-40B4-BE49-F238E27FC236}">
                  <a16:creationId xmlns:a16="http://schemas.microsoft.com/office/drawing/2014/main" id="{7D9647F8-57F7-A741-7907-062C9DFE7EC9}"/>
                </a:ext>
              </a:extLst>
            </p:cNvPr>
            <p:cNvCxnSpPr/>
            <p:nvPr/>
          </p:nvCxnSpPr>
          <p:spPr>
            <a:xfrm>
              <a:off x="8650219" y="2910561"/>
              <a:ext cx="168314" cy="0"/>
            </a:xfrm>
            <a:prstGeom prst="line">
              <a:avLst/>
            </a:prstGeom>
            <a:noFill/>
            <a:ln w="19050" cap="sq" cmpd="sng" algn="ctr">
              <a:solidFill>
                <a:srgbClr val="0066FF"/>
              </a:solidFill>
              <a:prstDash val="solid"/>
              <a:miter lim="800000"/>
            </a:ln>
            <a:effectLst/>
          </p:spPr>
        </p:cxnSp>
        <p:sp>
          <p:nvSpPr>
            <p:cNvPr id="1811" name="文本框 1810">
              <a:extLst>
                <a:ext uri="{FF2B5EF4-FFF2-40B4-BE49-F238E27FC236}">
                  <a16:creationId xmlns:a16="http://schemas.microsoft.com/office/drawing/2014/main" id="{6FDB98A2-868A-15C9-8842-2D0B2C1691DB}"/>
                </a:ext>
              </a:extLst>
            </p:cNvPr>
            <p:cNvSpPr txBox="1"/>
            <p:nvPr/>
          </p:nvSpPr>
          <p:spPr>
            <a:xfrm>
              <a:off x="8724185" y="2309193"/>
              <a:ext cx="619123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ARin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812" name="直接连接符 57">
              <a:extLst>
                <a:ext uri="{FF2B5EF4-FFF2-40B4-BE49-F238E27FC236}">
                  <a16:creationId xmlns:a16="http://schemas.microsoft.com/office/drawing/2014/main" id="{2F07B3BB-EA36-166D-415B-F5A7B404E6C8}"/>
                </a:ext>
              </a:extLst>
            </p:cNvPr>
            <p:cNvCxnSpPr/>
            <p:nvPr/>
          </p:nvCxnSpPr>
          <p:spPr>
            <a:xfrm>
              <a:off x="9525719" y="1843935"/>
              <a:ext cx="0" cy="886037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813" name="直接连接符 58">
              <a:extLst>
                <a:ext uri="{FF2B5EF4-FFF2-40B4-BE49-F238E27FC236}">
                  <a16:creationId xmlns:a16="http://schemas.microsoft.com/office/drawing/2014/main" id="{DFFCED02-708D-2C10-93EB-6C91172368B6}"/>
                </a:ext>
              </a:extLst>
            </p:cNvPr>
            <p:cNvCxnSpPr/>
            <p:nvPr/>
          </p:nvCxnSpPr>
          <p:spPr>
            <a:xfrm>
              <a:off x="9070276" y="2522103"/>
              <a:ext cx="0" cy="207869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814" name="矩形 1813">
              <a:extLst>
                <a:ext uri="{FF2B5EF4-FFF2-40B4-BE49-F238E27FC236}">
                  <a16:creationId xmlns:a16="http://schemas.microsoft.com/office/drawing/2014/main" id="{CD410DA0-E843-2005-F393-3546002B853C}"/>
                </a:ext>
              </a:extLst>
            </p:cNvPr>
            <p:cNvSpPr/>
            <p:nvPr/>
          </p:nvSpPr>
          <p:spPr>
            <a:xfrm>
              <a:off x="8818534" y="2729972"/>
              <a:ext cx="1006017" cy="357746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277">
                <a:defRPr/>
              </a:pPr>
              <a:r>
                <a:rPr lang="en-US" altLang="zh-CN" sz="1896" b="1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endParaRPr lang="zh-CN" altLang="en-US" sz="1896" b="1" kern="0" dirty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15" name="等腰三角形 60">
              <a:extLst>
                <a:ext uri="{FF2B5EF4-FFF2-40B4-BE49-F238E27FC236}">
                  <a16:creationId xmlns:a16="http://schemas.microsoft.com/office/drawing/2014/main" id="{468DFE85-AAFA-2CA3-AE14-056F3E67860C}"/>
                </a:ext>
              </a:extLst>
            </p:cNvPr>
            <p:cNvSpPr/>
            <p:nvPr/>
          </p:nvSpPr>
          <p:spPr>
            <a:xfrm rot="5400000">
              <a:off x="8807404" y="2863910"/>
              <a:ext cx="121825" cy="89865"/>
            </a:xfrm>
            <a:prstGeom prst="triangle">
              <a:avLst>
                <a:gd name="adj" fmla="val 50001"/>
              </a:avLst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77">
                <a:defRPr/>
              </a:pPr>
              <a:endParaRPr lang="zh-CN" altLang="en-US" sz="1896" b="1" kern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16" name="文本框 1815">
              <a:extLst>
                <a:ext uri="{FF2B5EF4-FFF2-40B4-BE49-F238E27FC236}">
                  <a16:creationId xmlns:a16="http://schemas.microsoft.com/office/drawing/2014/main" id="{802AEE4C-7949-0F6A-305E-3DBA352D3FFE}"/>
                </a:ext>
              </a:extLst>
            </p:cNvPr>
            <p:cNvSpPr txBox="1"/>
            <p:nvPr/>
          </p:nvSpPr>
          <p:spPr>
            <a:xfrm>
              <a:off x="8195281" y="2757654"/>
              <a:ext cx="52782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lang="zh-CN" altLang="en-US" sz="1327" kern="0" dirty="0">
                <a:solidFill>
                  <a:srgbClr val="0000FF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17" name="组合 1816">
            <a:extLst>
              <a:ext uri="{FF2B5EF4-FFF2-40B4-BE49-F238E27FC236}">
                <a16:creationId xmlns:a16="http://schemas.microsoft.com/office/drawing/2014/main" id="{A6BCF4F0-6FA6-B1EC-817F-54CAA25DEBE6}"/>
              </a:ext>
            </a:extLst>
          </p:cNvPr>
          <p:cNvGrpSpPr/>
          <p:nvPr/>
        </p:nvGrpSpPr>
        <p:grpSpPr>
          <a:xfrm>
            <a:off x="8956178" y="1912572"/>
            <a:ext cx="2711317" cy="3244681"/>
            <a:chOff x="8984603" y="1926020"/>
            <a:chExt cx="2859591" cy="3422124"/>
          </a:xfrm>
        </p:grpSpPr>
        <p:sp>
          <p:nvSpPr>
            <p:cNvPr id="1818" name="文本框 1817">
              <a:extLst>
                <a:ext uri="{FF2B5EF4-FFF2-40B4-BE49-F238E27FC236}">
                  <a16:creationId xmlns:a16="http://schemas.microsoft.com/office/drawing/2014/main" id="{87D9F057-FBA5-3B07-923A-A2B85D0DF025}"/>
                </a:ext>
              </a:extLst>
            </p:cNvPr>
            <p:cNvSpPr txBox="1"/>
            <p:nvPr/>
          </p:nvSpPr>
          <p:spPr>
            <a:xfrm>
              <a:off x="9511095" y="2757654"/>
              <a:ext cx="52782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lang="zh-CN" altLang="en-US" sz="1327" kern="0" dirty="0">
                <a:solidFill>
                  <a:srgbClr val="0000FF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819" name="组合 1818">
              <a:extLst>
                <a:ext uri="{FF2B5EF4-FFF2-40B4-BE49-F238E27FC236}">
                  <a16:creationId xmlns:a16="http://schemas.microsoft.com/office/drawing/2014/main" id="{48A53283-7A01-9287-979F-CE7CCDC69CF6}"/>
                </a:ext>
              </a:extLst>
            </p:cNvPr>
            <p:cNvGrpSpPr/>
            <p:nvPr/>
          </p:nvGrpSpPr>
          <p:grpSpPr>
            <a:xfrm>
              <a:off x="8984603" y="1926020"/>
              <a:ext cx="2859591" cy="3422124"/>
              <a:chOff x="8984603" y="1926020"/>
              <a:chExt cx="2859591" cy="3422124"/>
            </a:xfrm>
          </p:grpSpPr>
          <p:cxnSp>
            <p:nvCxnSpPr>
              <p:cNvPr id="1820" name="直接连接符 65">
                <a:extLst>
                  <a:ext uri="{FF2B5EF4-FFF2-40B4-BE49-F238E27FC236}">
                    <a16:creationId xmlns:a16="http://schemas.microsoft.com/office/drawing/2014/main" id="{3751261C-DCDD-5B20-53F7-3D8FBC322E37}"/>
                  </a:ext>
                </a:extLst>
              </p:cNvPr>
              <p:cNvCxnSpPr/>
              <p:nvPr/>
            </p:nvCxnSpPr>
            <p:spPr>
              <a:xfrm>
                <a:off x="9976933" y="2904728"/>
                <a:ext cx="291358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66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21" name="直接连接符 66">
                <a:extLst>
                  <a:ext uri="{FF2B5EF4-FFF2-40B4-BE49-F238E27FC236}">
                    <a16:creationId xmlns:a16="http://schemas.microsoft.com/office/drawing/2014/main" id="{6BF438AF-CDAF-B7C4-FA0A-DEE1D3D8D0DE}"/>
                  </a:ext>
                </a:extLst>
              </p:cNvPr>
              <p:cNvCxnSpPr/>
              <p:nvPr/>
            </p:nvCxnSpPr>
            <p:spPr>
              <a:xfrm>
                <a:off x="10771299" y="2529034"/>
                <a:ext cx="0" cy="529208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822" name="组合 1821">
                <a:extLst>
                  <a:ext uri="{FF2B5EF4-FFF2-40B4-BE49-F238E27FC236}">
                    <a16:creationId xmlns:a16="http://schemas.microsoft.com/office/drawing/2014/main" id="{2227A872-FA43-FCA7-9E4E-492590CC7024}"/>
                  </a:ext>
                </a:extLst>
              </p:cNvPr>
              <p:cNvGrpSpPr/>
              <p:nvPr/>
            </p:nvGrpSpPr>
            <p:grpSpPr>
              <a:xfrm rot="10800000">
                <a:off x="10980983" y="1926020"/>
                <a:ext cx="318672" cy="804514"/>
                <a:chOff x="6615180" y="6369389"/>
                <a:chExt cx="256573" cy="647738"/>
              </a:xfrm>
            </p:grpSpPr>
            <p:cxnSp>
              <p:nvCxnSpPr>
                <p:cNvPr id="1836" name="直接连接符 81">
                  <a:extLst>
                    <a:ext uri="{FF2B5EF4-FFF2-40B4-BE49-F238E27FC236}">
                      <a16:creationId xmlns:a16="http://schemas.microsoft.com/office/drawing/2014/main" id="{8946C95D-434E-2A8F-6FD9-73E967D23F8D}"/>
                    </a:ext>
                  </a:extLst>
                </p:cNvPr>
                <p:cNvCxnSpPr/>
                <p:nvPr/>
              </p:nvCxnSpPr>
              <p:spPr>
                <a:xfrm rot="10800000">
                  <a:off x="6795311" y="6369389"/>
                  <a:ext cx="0" cy="647738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837" name="直接连接符 82">
                  <a:extLst>
                    <a:ext uri="{FF2B5EF4-FFF2-40B4-BE49-F238E27FC236}">
                      <a16:creationId xmlns:a16="http://schemas.microsoft.com/office/drawing/2014/main" id="{0E482691-B0B2-D6DE-A102-B3A4FDDEB280}"/>
                    </a:ext>
                  </a:extLst>
                </p:cNvPr>
                <p:cNvCxnSpPr/>
                <p:nvPr/>
              </p:nvCxnSpPr>
              <p:spPr>
                <a:xfrm flipH="1">
                  <a:off x="6615180" y="6728475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838" name="等腰三角形 83">
                  <a:extLst>
                    <a:ext uri="{FF2B5EF4-FFF2-40B4-BE49-F238E27FC236}">
                      <a16:creationId xmlns:a16="http://schemas.microsoft.com/office/drawing/2014/main" id="{C8926D43-A957-8A97-D808-056F345E192D}"/>
                    </a:ext>
                  </a:extLst>
                </p:cNvPr>
                <p:cNvSpPr/>
                <p:nvPr/>
              </p:nvSpPr>
              <p:spPr>
                <a:xfrm>
                  <a:off x="6712622" y="6651758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277">
                    <a:defRPr/>
                  </a:pPr>
                  <a:endParaRPr lang="zh-CN" altLang="en-US" sz="1517" b="1" kern="0">
                    <a:solidFill>
                      <a:srgbClr val="000000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823" name="文本框 1822">
                <a:extLst>
                  <a:ext uri="{FF2B5EF4-FFF2-40B4-BE49-F238E27FC236}">
                    <a16:creationId xmlns:a16="http://schemas.microsoft.com/office/drawing/2014/main" id="{6267EF40-E913-6F2C-2D53-1895F4DDB34D}"/>
                  </a:ext>
                </a:extLst>
              </p:cNvPr>
              <p:cNvSpPr txBox="1"/>
              <p:nvPr/>
            </p:nvSpPr>
            <p:spPr>
              <a:xfrm>
                <a:off x="11223381" y="2113328"/>
                <a:ext cx="620813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DRin</a:t>
                </a:r>
                <a:endParaRPr lang="zh-CN" altLang="en-US" sz="1327" kern="0" dirty="0"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24" name="文本框 1823">
                <a:extLst>
                  <a:ext uri="{FF2B5EF4-FFF2-40B4-BE49-F238E27FC236}">
                    <a16:creationId xmlns:a16="http://schemas.microsoft.com/office/drawing/2014/main" id="{E70F8ED3-A2A1-6762-83FF-28284196299C}"/>
                  </a:ext>
                </a:extLst>
              </p:cNvPr>
              <p:cNvSpPr txBox="1"/>
              <p:nvPr/>
            </p:nvSpPr>
            <p:spPr>
              <a:xfrm>
                <a:off x="10420555" y="2279431"/>
                <a:ext cx="720563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DREin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825" name="组合 1824">
                <a:extLst>
                  <a:ext uri="{FF2B5EF4-FFF2-40B4-BE49-F238E27FC236}">
                    <a16:creationId xmlns:a16="http://schemas.microsoft.com/office/drawing/2014/main" id="{93DE850B-671D-2254-B122-51FA6D4045D2}"/>
                  </a:ext>
                </a:extLst>
              </p:cNvPr>
              <p:cNvGrpSpPr/>
              <p:nvPr/>
            </p:nvGrpSpPr>
            <p:grpSpPr>
              <a:xfrm>
                <a:off x="10303980" y="1944914"/>
                <a:ext cx="290499" cy="794855"/>
                <a:chOff x="6942974" y="5554837"/>
                <a:chExt cx="233890" cy="639962"/>
              </a:xfrm>
            </p:grpSpPr>
            <p:cxnSp>
              <p:nvCxnSpPr>
                <p:cNvPr id="1833" name="直接连接符 78">
                  <a:extLst>
                    <a:ext uri="{FF2B5EF4-FFF2-40B4-BE49-F238E27FC236}">
                      <a16:creationId xmlns:a16="http://schemas.microsoft.com/office/drawing/2014/main" id="{78F27955-DB0C-25C9-1E78-78792C3A57C6}"/>
                    </a:ext>
                  </a:extLst>
                </p:cNvPr>
                <p:cNvCxnSpPr/>
                <p:nvPr/>
              </p:nvCxnSpPr>
              <p:spPr>
                <a:xfrm flipV="1">
                  <a:off x="7097299" y="5554837"/>
                  <a:ext cx="0" cy="639962"/>
                </a:xfrm>
                <a:prstGeom prst="line">
                  <a:avLst/>
                </a:prstGeom>
                <a:solidFill>
                  <a:srgbClr val="FFFFFF"/>
                </a:solidFill>
                <a:ln w="19050" cap="sq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834" name="直接连接符 79">
                  <a:extLst>
                    <a:ext uri="{FF2B5EF4-FFF2-40B4-BE49-F238E27FC236}">
                      <a16:creationId xmlns:a16="http://schemas.microsoft.com/office/drawing/2014/main" id="{1E9B4BBC-DFEE-9759-56C5-1C7857B74B38}"/>
                    </a:ext>
                  </a:extLst>
                </p:cNvPr>
                <p:cNvCxnSpPr/>
                <p:nvPr/>
              </p:nvCxnSpPr>
              <p:spPr>
                <a:xfrm flipH="1">
                  <a:off x="6942974" y="5832579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835" name="等腰三角形 80">
                  <a:extLst>
                    <a:ext uri="{FF2B5EF4-FFF2-40B4-BE49-F238E27FC236}">
                      <a16:creationId xmlns:a16="http://schemas.microsoft.com/office/drawing/2014/main" id="{073A2BCA-6FFC-D208-8ADD-3DDA576AABF3}"/>
                    </a:ext>
                  </a:extLst>
                </p:cNvPr>
                <p:cNvSpPr/>
                <p:nvPr/>
              </p:nvSpPr>
              <p:spPr>
                <a:xfrm>
                  <a:off x="7017733" y="5750154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277">
                    <a:defRPr/>
                  </a:pPr>
                  <a:endParaRPr lang="zh-CN" altLang="en-US" sz="1517" b="1" kern="0">
                    <a:solidFill>
                      <a:srgbClr val="000000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826" name="文本框 1825">
                <a:extLst>
                  <a:ext uri="{FF2B5EF4-FFF2-40B4-BE49-F238E27FC236}">
                    <a16:creationId xmlns:a16="http://schemas.microsoft.com/office/drawing/2014/main" id="{ED1F5F2D-9ABC-273A-9C4C-A7B99C72F5C1}"/>
                  </a:ext>
                </a:extLst>
              </p:cNvPr>
              <p:cNvSpPr txBox="1"/>
              <p:nvPr/>
            </p:nvSpPr>
            <p:spPr>
              <a:xfrm>
                <a:off x="9594758" y="2123415"/>
                <a:ext cx="752685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DRout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827" name="直接连接符 72">
                <a:extLst>
                  <a:ext uri="{FF2B5EF4-FFF2-40B4-BE49-F238E27FC236}">
                    <a16:creationId xmlns:a16="http://schemas.microsoft.com/office/drawing/2014/main" id="{42E0D8B8-B471-0689-9779-56FCA581293E}"/>
                  </a:ext>
                </a:extLst>
              </p:cNvPr>
              <p:cNvCxnSpPr/>
              <p:nvPr/>
            </p:nvCxnSpPr>
            <p:spPr>
              <a:xfrm>
                <a:off x="8984603" y="5348144"/>
                <a:ext cx="2091323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28" name="直接连接符 73">
                <a:extLst>
                  <a:ext uri="{FF2B5EF4-FFF2-40B4-BE49-F238E27FC236}">
                    <a16:creationId xmlns:a16="http://schemas.microsoft.com/office/drawing/2014/main" id="{DF6B345F-9C2D-8ED3-1B73-6DB16C5FF2CD}"/>
                  </a:ext>
                </a:extLst>
              </p:cNvPr>
              <p:cNvCxnSpPr/>
              <p:nvPr/>
            </p:nvCxnSpPr>
            <p:spPr>
              <a:xfrm>
                <a:off x="10500691" y="3075970"/>
                <a:ext cx="0" cy="1332443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none" w="lg" len="lg"/>
              </a:ln>
              <a:effectLst/>
            </p:spPr>
          </p:cxnSp>
          <p:cxnSp>
            <p:nvCxnSpPr>
              <p:cNvPr id="1829" name="直接连接符 74">
                <a:extLst>
                  <a:ext uri="{FF2B5EF4-FFF2-40B4-BE49-F238E27FC236}">
                    <a16:creationId xmlns:a16="http://schemas.microsoft.com/office/drawing/2014/main" id="{DA385D8E-7380-4F60-A501-EAA91606C36E}"/>
                  </a:ext>
                </a:extLst>
              </p:cNvPr>
              <p:cNvCxnSpPr/>
              <p:nvPr/>
            </p:nvCxnSpPr>
            <p:spPr>
              <a:xfrm flipV="1">
                <a:off x="11075926" y="3093375"/>
                <a:ext cx="0" cy="2254769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cxnSp>
            <p:nvCxnSpPr>
              <p:cNvPr id="1830" name="直接连接符 75">
                <a:extLst>
                  <a:ext uri="{FF2B5EF4-FFF2-40B4-BE49-F238E27FC236}">
                    <a16:creationId xmlns:a16="http://schemas.microsoft.com/office/drawing/2014/main" id="{13551C0C-F118-EA96-1079-930EF119B55D}"/>
                  </a:ext>
                </a:extLst>
              </p:cNvPr>
              <p:cNvCxnSpPr/>
              <p:nvPr/>
            </p:nvCxnSpPr>
            <p:spPr>
              <a:xfrm flipH="1">
                <a:off x="9495894" y="4409186"/>
                <a:ext cx="101300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sp>
            <p:nvSpPr>
              <p:cNvPr id="1831" name="矩形 1830">
                <a:extLst>
                  <a:ext uri="{FF2B5EF4-FFF2-40B4-BE49-F238E27FC236}">
                    <a16:creationId xmlns:a16="http://schemas.microsoft.com/office/drawing/2014/main" id="{25372332-2190-2EF9-4492-D580CB982DB7}"/>
                  </a:ext>
                </a:extLst>
              </p:cNvPr>
              <p:cNvSpPr/>
              <p:nvPr/>
            </p:nvSpPr>
            <p:spPr>
              <a:xfrm>
                <a:off x="10268291" y="2729972"/>
                <a:ext cx="1006017" cy="357746"/>
              </a:xfrm>
              <a:prstGeom prst="rect">
                <a:avLst/>
              </a:prstGeom>
              <a:solidFill>
                <a:srgbClr val="00B0F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4277">
                  <a:defRPr/>
                </a:pPr>
                <a:r>
                  <a:rPr lang="en-US" altLang="zh-CN" sz="1896" b="1" kern="0" dirty="0">
                    <a:solidFill>
                      <a:srgbClr val="0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</a:t>
                </a:r>
                <a:endParaRPr lang="zh-CN" altLang="en-US" sz="1896" b="1" kern="0" dirty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832" name="等腰三角形 77">
                <a:extLst>
                  <a:ext uri="{FF2B5EF4-FFF2-40B4-BE49-F238E27FC236}">
                    <a16:creationId xmlns:a16="http://schemas.microsoft.com/office/drawing/2014/main" id="{A4DD6BB1-C410-3333-AA81-C4EB679926AF}"/>
                  </a:ext>
                </a:extLst>
              </p:cNvPr>
              <p:cNvSpPr/>
              <p:nvPr/>
            </p:nvSpPr>
            <p:spPr>
              <a:xfrm rot="5400000">
                <a:off x="10256591" y="2861224"/>
                <a:ext cx="121825" cy="89865"/>
              </a:xfrm>
              <a:prstGeom prst="triangle">
                <a:avLst>
                  <a:gd name="adj" fmla="val 50001"/>
                </a:avLst>
              </a:prstGeom>
              <a:solidFill>
                <a:srgbClr val="00B0F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77">
                  <a:defRPr/>
                </a:pPr>
                <a:endParaRPr lang="zh-CN" altLang="en-US" sz="1896" b="1" kern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839" name="组合 1838">
            <a:extLst>
              <a:ext uri="{FF2B5EF4-FFF2-40B4-BE49-F238E27FC236}">
                <a16:creationId xmlns:a16="http://schemas.microsoft.com/office/drawing/2014/main" id="{A06E0E5F-4DC6-EEC8-69BC-62C9CA86039F}"/>
              </a:ext>
            </a:extLst>
          </p:cNvPr>
          <p:cNvGrpSpPr/>
          <p:nvPr/>
        </p:nvGrpSpPr>
        <p:grpSpPr>
          <a:xfrm>
            <a:off x="4478350" y="1903130"/>
            <a:ext cx="2374799" cy="1108767"/>
            <a:chOff x="4598838" y="1916060"/>
            <a:chExt cx="2504672" cy="1169403"/>
          </a:xfrm>
        </p:grpSpPr>
        <p:grpSp>
          <p:nvGrpSpPr>
            <p:cNvPr id="1840" name="组合 1839">
              <a:extLst>
                <a:ext uri="{FF2B5EF4-FFF2-40B4-BE49-F238E27FC236}">
                  <a16:creationId xmlns:a16="http://schemas.microsoft.com/office/drawing/2014/main" id="{6E1350F3-4ACB-220D-890E-F8A184577B26}"/>
                </a:ext>
              </a:extLst>
            </p:cNvPr>
            <p:cNvGrpSpPr/>
            <p:nvPr/>
          </p:nvGrpSpPr>
          <p:grpSpPr>
            <a:xfrm>
              <a:off x="6116616" y="1916060"/>
              <a:ext cx="332118" cy="823706"/>
              <a:chOff x="6712622" y="6465814"/>
              <a:chExt cx="267398" cy="663190"/>
            </a:xfrm>
          </p:grpSpPr>
          <p:cxnSp>
            <p:nvCxnSpPr>
              <p:cNvPr id="1849" name="直接连接符 94">
                <a:extLst>
                  <a:ext uri="{FF2B5EF4-FFF2-40B4-BE49-F238E27FC236}">
                    <a16:creationId xmlns:a16="http://schemas.microsoft.com/office/drawing/2014/main" id="{1309FCE3-65F3-5C0D-838E-71DB3C4C7D31}"/>
                  </a:ext>
                </a:extLst>
              </p:cNvPr>
              <p:cNvCxnSpPr/>
              <p:nvPr/>
            </p:nvCxnSpPr>
            <p:spPr>
              <a:xfrm flipV="1">
                <a:off x="6792187" y="6465814"/>
                <a:ext cx="0" cy="663190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50" name="直接连接符 95">
                <a:extLst>
                  <a:ext uri="{FF2B5EF4-FFF2-40B4-BE49-F238E27FC236}">
                    <a16:creationId xmlns:a16="http://schemas.microsoft.com/office/drawing/2014/main" id="{9DF2ED73-DBAC-C8C6-4062-27C9B6EDD80A}"/>
                  </a:ext>
                </a:extLst>
              </p:cNvPr>
              <p:cNvCxnSpPr/>
              <p:nvPr/>
            </p:nvCxnSpPr>
            <p:spPr>
              <a:xfrm flipH="1">
                <a:off x="6838660" y="6728475"/>
                <a:ext cx="141360" cy="0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1851" name="等腰三角形 96">
                <a:extLst>
                  <a:ext uri="{FF2B5EF4-FFF2-40B4-BE49-F238E27FC236}">
                    <a16:creationId xmlns:a16="http://schemas.microsoft.com/office/drawing/2014/main" id="{4F1CE2FB-C020-604B-9CFB-DBFE669E0EC9}"/>
                  </a:ext>
                </a:extLst>
              </p:cNvPr>
              <p:cNvSpPr/>
              <p:nvPr/>
            </p:nvSpPr>
            <p:spPr>
              <a:xfrm>
                <a:off x="6712622" y="6651758"/>
                <a:ext cx="159131" cy="148725"/>
              </a:xfrm>
              <a:prstGeom prst="triangle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77">
                  <a:defRPr/>
                </a:pPr>
                <a:endParaRPr lang="zh-CN" altLang="en-US" sz="1517" b="1" kern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41" name="文本框 1840">
              <a:extLst>
                <a:ext uri="{FF2B5EF4-FFF2-40B4-BE49-F238E27FC236}">
                  <a16:creationId xmlns:a16="http://schemas.microsoft.com/office/drawing/2014/main" id="{C155D45B-2B31-2D69-977D-1AF314173148}"/>
                </a:ext>
              </a:extLst>
            </p:cNvPr>
            <p:cNvSpPr txBox="1"/>
            <p:nvPr/>
          </p:nvSpPr>
          <p:spPr>
            <a:xfrm>
              <a:off x="6354206" y="2107968"/>
              <a:ext cx="749304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Out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842" name="直接连接符 87">
              <a:extLst>
                <a:ext uri="{FF2B5EF4-FFF2-40B4-BE49-F238E27FC236}">
                  <a16:creationId xmlns:a16="http://schemas.microsoft.com/office/drawing/2014/main" id="{AA9512F6-46FF-CF67-D9F7-43A4ADB29302}"/>
                </a:ext>
              </a:extLst>
            </p:cNvPr>
            <p:cNvCxnSpPr/>
            <p:nvPr/>
          </p:nvCxnSpPr>
          <p:spPr>
            <a:xfrm>
              <a:off x="5615029" y="2580281"/>
              <a:ext cx="0" cy="210732"/>
            </a:xfrm>
            <a:prstGeom prst="line">
              <a:avLst/>
            </a:prstGeom>
            <a:noFill/>
            <a:ln w="1905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843" name="直接连接符 88">
              <a:extLst>
                <a:ext uri="{FF2B5EF4-FFF2-40B4-BE49-F238E27FC236}">
                  <a16:creationId xmlns:a16="http://schemas.microsoft.com/office/drawing/2014/main" id="{1C9C9949-E403-FDE1-3E0D-2671DB8E7FC7}"/>
                </a:ext>
              </a:extLst>
            </p:cNvPr>
            <p:cNvCxnSpPr/>
            <p:nvPr/>
          </p:nvCxnSpPr>
          <p:spPr>
            <a:xfrm>
              <a:off x="5939011" y="1944911"/>
              <a:ext cx="0" cy="776791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sp>
          <p:nvSpPr>
            <p:cNvPr id="1844" name="文本框 1843">
              <a:extLst>
                <a:ext uri="{FF2B5EF4-FFF2-40B4-BE49-F238E27FC236}">
                  <a16:creationId xmlns:a16="http://schemas.microsoft.com/office/drawing/2014/main" id="{D809E30F-E722-1620-78BE-DEEEA36589D2}"/>
                </a:ext>
              </a:extLst>
            </p:cNvPr>
            <p:cNvSpPr txBox="1"/>
            <p:nvPr/>
          </p:nvSpPr>
          <p:spPr>
            <a:xfrm>
              <a:off x="5346035" y="2329364"/>
              <a:ext cx="593763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PCin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45" name="矩形 1844">
              <a:extLst>
                <a:ext uri="{FF2B5EF4-FFF2-40B4-BE49-F238E27FC236}">
                  <a16:creationId xmlns:a16="http://schemas.microsoft.com/office/drawing/2014/main" id="{F0E3986D-7751-89E0-B23B-7416A66FDDC1}"/>
                </a:ext>
              </a:extLst>
            </p:cNvPr>
            <p:cNvSpPr/>
            <p:nvPr/>
          </p:nvSpPr>
          <p:spPr>
            <a:xfrm>
              <a:off x="5436003" y="2727717"/>
              <a:ext cx="1006017" cy="357746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277">
                <a:defRPr/>
              </a:pPr>
              <a:r>
                <a:rPr lang="en-US" altLang="zh-CN" sz="1896" b="1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896" b="1" kern="0" dirty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846" name="直接连接符 91">
              <a:extLst>
                <a:ext uri="{FF2B5EF4-FFF2-40B4-BE49-F238E27FC236}">
                  <a16:creationId xmlns:a16="http://schemas.microsoft.com/office/drawing/2014/main" id="{64A5D9C1-8A96-30B1-EE8F-389D5F7C1B6A}"/>
                </a:ext>
              </a:extLst>
            </p:cNvPr>
            <p:cNvCxnSpPr/>
            <p:nvPr/>
          </p:nvCxnSpPr>
          <p:spPr>
            <a:xfrm>
              <a:off x="5046644" y="2901432"/>
              <a:ext cx="389360" cy="0"/>
            </a:xfrm>
            <a:prstGeom prst="line">
              <a:avLst/>
            </a:prstGeom>
            <a:noFill/>
            <a:ln w="19050" cap="sq" cmpd="sng" algn="ctr">
              <a:solidFill>
                <a:srgbClr val="0066FF"/>
              </a:solidFill>
              <a:prstDash val="solid"/>
              <a:miter lim="800000"/>
            </a:ln>
            <a:effectLst/>
          </p:spPr>
        </p:cxnSp>
        <p:sp>
          <p:nvSpPr>
            <p:cNvPr id="1847" name="文本框 1846">
              <a:extLst>
                <a:ext uri="{FF2B5EF4-FFF2-40B4-BE49-F238E27FC236}">
                  <a16:creationId xmlns:a16="http://schemas.microsoft.com/office/drawing/2014/main" id="{963D42B1-1D83-68C0-D52F-E47D9866D31C}"/>
                </a:ext>
              </a:extLst>
            </p:cNvPr>
            <p:cNvSpPr txBox="1"/>
            <p:nvPr/>
          </p:nvSpPr>
          <p:spPr>
            <a:xfrm>
              <a:off x="4598838" y="2739766"/>
              <a:ext cx="52782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lang="zh-CN" altLang="en-US" sz="1327" kern="0" dirty="0">
                <a:solidFill>
                  <a:srgbClr val="0000FF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48" name="等腰三角形 93">
              <a:extLst>
                <a:ext uri="{FF2B5EF4-FFF2-40B4-BE49-F238E27FC236}">
                  <a16:creationId xmlns:a16="http://schemas.microsoft.com/office/drawing/2014/main" id="{97C21CFE-6432-AC8E-08D3-0B46FFEEA40C}"/>
                </a:ext>
              </a:extLst>
            </p:cNvPr>
            <p:cNvSpPr/>
            <p:nvPr/>
          </p:nvSpPr>
          <p:spPr>
            <a:xfrm rot="5400000">
              <a:off x="5420025" y="2861224"/>
              <a:ext cx="121825" cy="89865"/>
            </a:xfrm>
            <a:prstGeom prst="triangle">
              <a:avLst>
                <a:gd name="adj" fmla="val 50001"/>
              </a:avLst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77">
                <a:defRPr/>
              </a:pPr>
              <a:endParaRPr lang="zh-CN" altLang="en-US" sz="1896" b="1" kern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52" name="组合 1851">
            <a:extLst>
              <a:ext uri="{FF2B5EF4-FFF2-40B4-BE49-F238E27FC236}">
                <a16:creationId xmlns:a16="http://schemas.microsoft.com/office/drawing/2014/main" id="{D584C40E-6FAA-5137-1E5B-12F9E4266685}"/>
              </a:ext>
            </a:extLst>
          </p:cNvPr>
          <p:cNvGrpSpPr/>
          <p:nvPr/>
        </p:nvGrpSpPr>
        <p:grpSpPr>
          <a:xfrm>
            <a:off x="1388651" y="1826848"/>
            <a:ext cx="3898761" cy="3309421"/>
            <a:chOff x="1340171" y="1835607"/>
            <a:chExt cx="4111974" cy="3490405"/>
          </a:xfrm>
        </p:grpSpPr>
        <p:grpSp>
          <p:nvGrpSpPr>
            <p:cNvPr id="1853" name="组合 1852">
              <a:extLst>
                <a:ext uri="{FF2B5EF4-FFF2-40B4-BE49-F238E27FC236}">
                  <a16:creationId xmlns:a16="http://schemas.microsoft.com/office/drawing/2014/main" id="{D3162329-E78F-FB24-5493-F324CBD15798}"/>
                </a:ext>
              </a:extLst>
            </p:cNvPr>
            <p:cNvGrpSpPr/>
            <p:nvPr/>
          </p:nvGrpSpPr>
          <p:grpSpPr>
            <a:xfrm>
              <a:off x="1340171" y="1835607"/>
              <a:ext cx="3717574" cy="3490405"/>
              <a:chOff x="1340171" y="1835607"/>
              <a:chExt cx="3717574" cy="3490405"/>
            </a:xfrm>
          </p:grpSpPr>
          <p:cxnSp>
            <p:nvCxnSpPr>
              <p:cNvPr id="1856" name="直接连接符 101">
                <a:extLst>
                  <a:ext uri="{FF2B5EF4-FFF2-40B4-BE49-F238E27FC236}">
                    <a16:creationId xmlns:a16="http://schemas.microsoft.com/office/drawing/2014/main" id="{441B00AA-EFDA-3C48-0946-C7C5774E5056}"/>
                  </a:ext>
                </a:extLst>
              </p:cNvPr>
              <p:cNvCxnSpPr/>
              <p:nvPr/>
            </p:nvCxnSpPr>
            <p:spPr>
              <a:xfrm>
                <a:off x="3827721" y="4190462"/>
                <a:ext cx="164390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57" name="直接连接符 102">
                <a:extLst>
                  <a:ext uri="{FF2B5EF4-FFF2-40B4-BE49-F238E27FC236}">
                    <a16:creationId xmlns:a16="http://schemas.microsoft.com/office/drawing/2014/main" id="{89E5EB54-EE30-CBC9-6E60-FF1709E15995}"/>
                  </a:ext>
                </a:extLst>
              </p:cNvPr>
              <p:cNvCxnSpPr/>
              <p:nvPr/>
            </p:nvCxnSpPr>
            <p:spPr>
              <a:xfrm>
                <a:off x="2891605" y="4201338"/>
                <a:ext cx="39380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858" name="组合 1857">
                <a:extLst>
                  <a:ext uri="{FF2B5EF4-FFF2-40B4-BE49-F238E27FC236}">
                    <a16:creationId xmlns:a16="http://schemas.microsoft.com/office/drawing/2014/main" id="{021F0412-6602-571D-4E7A-41058A5DD748}"/>
                  </a:ext>
                </a:extLst>
              </p:cNvPr>
              <p:cNvGrpSpPr/>
              <p:nvPr/>
            </p:nvGrpSpPr>
            <p:grpSpPr>
              <a:xfrm>
                <a:off x="3945293" y="1835607"/>
                <a:ext cx="332118" cy="1275610"/>
                <a:chOff x="6712622" y="6381329"/>
                <a:chExt cx="267398" cy="1027032"/>
              </a:xfrm>
            </p:grpSpPr>
            <p:cxnSp>
              <p:nvCxnSpPr>
                <p:cNvPr id="1881" name="直接连接符 126">
                  <a:extLst>
                    <a:ext uri="{FF2B5EF4-FFF2-40B4-BE49-F238E27FC236}">
                      <a16:creationId xmlns:a16="http://schemas.microsoft.com/office/drawing/2014/main" id="{8DAC19C2-B6CD-4DB1-78CB-E6F07FCDA9DC}"/>
                    </a:ext>
                  </a:extLst>
                </p:cNvPr>
                <p:cNvCxnSpPr/>
                <p:nvPr/>
              </p:nvCxnSpPr>
              <p:spPr>
                <a:xfrm flipV="1">
                  <a:off x="6792188" y="6381329"/>
                  <a:ext cx="0" cy="1027032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882" name="直接连接符 127">
                  <a:extLst>
                    <a:ext uri="{FF2B5EF4-FFF2-40B4-BE49-F238E27FC236}">
                      <a16:creationId xmlns:a16="http://schemas.microsoft.com/office/drawing/2014/main" id="{A42549A6-4D72-CCEE-DC2D-A8EF3EB85C91}"/>
                    </a:ext>
                  </a:extLst>
                </p:cNvPr>
                <p:cNvCxnSpPr/>
                <p:nvPr/>
              </p:nvCxnSpPr>
              <p:spPr>
                <a:xfrm flipH="1">
                  <a:off x="6838660" y="6728475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883" name="等腰三角形 128">
                  <a:extLst>
                    <a:ext uri="{FF2B5EF4-FFF2-40B4-BE49-F238E27FC236}">
                      <a16:creationId xmlns:a16="http://schemas.microsoft.com/office/drawing/2014/main" id="{61C4FA3F-F484-5DD1-D6F5-CF5B0DD90F35}"/>
                    </a:ext>
                  </a:extLst>
                </p:cNvPr>
                <p:cNvSpPr/>
                <p:nvPr/>
              </p:nvSpPr>
              <p:spPr>
                <a:xfrm>
                  <a:off x="6712622" y="6651758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2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859" name="文本框 1858">
                <a:extLst>
                  <a:ext uri="{FF2B5EF4-FFF2-40B4-BE49-F238E27FC236}">
                    <a16:creationId xmlns:a16="http://schemas.microsoft.com/office/drawing/2014/main" id="{D625BF55-2E1F-3F1C-0B28-B3EC9671C5AF}"/>
                  </a:ext>
                </a:extLst>
              </p:cNvPr>
              <p:cNvSpPr txBox="1"/>
              <p:nvPr/>
            </p:nvSpPr>
            <p:spPr>
              <a:xfrm>
                <a:off x="4198548" y="2120252"/>
                <a:ext cx="85919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ALUout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860" name="组合 1859">
                <a:extLst>
                  <a:ext uri="{FF2B5EF4-FFF2-40B4-BE49-F238E27FC236}">
                    <a16:creationId xmlns:a16="http://schemas.microsoft.com/office/drawing/2014/main" id="{99198A45-407A-B6ED-05C1-6C9FE9D012C0}"/>
                  </a:ext>
                </a:extLst>
              </p:cNvPr>
              <p:cNvGrpSpPr/>
              <p:nvPr/>
            </p:nvGrpSpPr>
            <p:grpSpPr>
              <a:xfrm>
                <a:off x="2513820" y="4614951"/>
                <a:ext cx="318672" cy="711061"/>
                <a:chOff x="6615180" y="6345913"/>
                <a:chExt cx="256573" cy="572497"/>
              </a:xfrm>
            </p:grpSpPr>
            <p:cxnSp>
              <p:nvCxnSpPr>
                <p:cNvPr id="1878" name="直接连接符 123">
                  <a:extLst>
                    <a:ext uri="{FF2B5EF4-FFF2-40B4-BE49-F238E27FC236}">
                      <a16:creationId xmlns:a16="http://schemas.microsoft.com/office/drawing/2014/main" id="{C38C0F85-4BCB-E7F9-6120-1C9909F53846}"/>
                    </a:ext>
                  </a:extLst>
                </p:cNvPr>
                <p:cNvCxnSpPr/>
                <p:nvPr/>
              </p:nvCxnSpPr>
              <p:spPr>
                <a:xfrm flipV="1">
                  <a:off x="6792188" y="6345913"/>
                  <a:ext cx="0" cy="572497"/>
                </a:xfrm>
                <a:prstGeom prst="line">
                  <a:avLst/>
                </a:prstGeom>
                <a:solidFill>
                  <a:srgbClr val="FFFFFF"/>
                </a:solidFill>
                <a:ln w="19050" cap="sq" cmpd="sng" algn="ctr">
                  <a:solidFill>
                    <a:srgbClr val="333333">
                      <a:shade val="50000"/>
                    </a:srgbClr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1879" name="直接连接符 124">
                  <a:extLst>
                    <a:ext uri="{FF2B5EF4-FFF2-40B4-BE49-F238E27FC236}">
                      <a16:creationId xmlns:a16="http://schemas.microsoft.com/office/drawing/2014/main" id="{1BB6B01E-4278-C4A4-0555-9BA11FE0F8EE}"/>
                    </a:ext>
                  </a:extLst>
                </p:cNvPr>
                <p:cNvCxnSpPr/>
                <p:nvPr/>
              </p:nvCxnSpPr>
              <p:spPr>
                <a:xfrm flipH="1">
                  <a:off x="6615180" y="6607081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880" name="等腰三角形 125">
                  <a:extLst>
                    <a:ext uri="{FF2B5EF4-FFF2-40B4-BE49-F238E27FC236}">
                      <a16:creationId xmlns:a16="http://schemas.microsoft.com/office/drawing/2014/main" id="{39074461-BE87-228F-CB41-887C09A15761}"/>
                    </a:ext>
                  </a:extLst>
                </p:cNvPr>
                <p:cNvSpPr/>
                <p:nvPr/>
              </p:nvSpPr>
              <p:spPr>
                <a:xfrm>
                  <a:off x="6712622" y="6535073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2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861" name="组合 1860">
                <a:extLst>
                  <a:ext uri="{FF2B5EF4-FFF2-40B4-BE49-F238E27FC236}">
                    <a16:creationId xmlns:a16="http://schemas.microsoft.com/office/drawing/2014/main" id="{85931753-041B-C250-F8BB-3E3C0CEDE82F}"/>
                  </a:ext>
                </a:extLst>
              </p:cNvPr>
              <p:cNvGrpSpPr/>
              <p:nvPr/>
            </p:nvGrpSpPr>
            <p:grpSpPr>
              <a:xfrm rot="10800000">
                <a:off x="2961003" y="4617332"/>
                <a:ext cx="318672" cy="708680"/>
                <a:chOff x="6615180" y="6432369"/>
                <a:chExt cx="256573" cy="570579"/>
              </a:xfrm>
            </p:grpSpPr>
            <p:cxnSp>
              <p:nvCxnSpPr>
                <p:cNvPr id="1875" name="直接连接符 120">
                  <a:extLst>
                    <a:ext uri="{FF2B5EF4-FFF2-40B4-BE49-F238E27FC236}">
                      <a16:creationId xmlns:a16="http://schemas.microsoft.com/office/drawing/2014/main" id="{3C15CE2F-1288-165D-D9B3-741D5748798A}"/>
                    </a:ext>
                  </a:extLst>
                </p:cNvPr>
                <p:cNvCxnSpPr/>
                <p:nvPr/>
              </p:nvCxnSpPr>
              <p:spPr>
                <a:xfrm rot="10800000">
                  <a:off x="6792188" y="6432369"/>
                  <a:ext cx="0" cy="570579"/>
                </a:xfrm>
                <a:prstGeom prst="line">
                  <a:avLst/>
                </a:prstGeom>
                <a:solidFill>
                  <a:srgbClr val="FFFFFF"/>
                </a:solidFill>
                <a:ln w="19050" cap="sq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876" name="直接连接符 121">
                  <a:extLst>
                    <a:ext uri="{FF2B5EF4-FFF2-40B4-BE49-F238E27FC236}">
                      <a16:creationId xmlns:a16="http://schemas.microsoft.com/office/drawing/2014/main" id="{146A3DAF-E9AA-D7BD-3804-983537835085}"/>
                    </a:ext>
                  </a:extLst>
                </p:cNvPr>
                <p:cNvCxnSpPr/>
                <p:nvPr/>
              </p:nvCxnSpPr>
              <p:spPr>
                <a:xfrm flipH="1">
                  <a:off x="6615180" y="6728475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877" name="等腰三角形 122">
                  <a:extLst>
                    <a:ext uri="{FF2B5EF4-FFF2-40B4-BE49-F238E27FC236}">
                      <a16:creationId xmlns:a16="http://schemas.microsoft.com/office/drawing/2014/main" id="{04B6EFC4-A325-6521-87FC-5C76D14D97D9}"/>
                    </a:ext>
                  </a:extLst>
                </p:cNvPr>
                <p:cNvSpPr/>
                <p:nvPr/>
              </p:nvSpPr>
              <p:spPr>
                <a:xfrm>
                  <a:off x="6712622" y="6651758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2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862" name="直接连接符 107">
                <a:extLst>
                  <a:ext uri="{FF2B5EF4-FFF2-40B4-BE49-F238E27FC236}">
                    <a16:creationId xmlns:a16="http://schemas.microsoft.com/office/drawing/2014/main" id="{776939A1-9CF5-B862-AD78-DA735818F8AB}"/>
                  </a:ext>
                </a:extLst>
              </p:cNvPr>
              <p:cNvCxnSpPr/>
              <p:nvPr/>
            </p:nvCxnSpPr>
            <p:spPr>
              <a:xfrm>
                <a:off x="3471117" y="3732485"/>
                <a:ext cx="0" cy="875653"/>
              </a:xfrm>
              <a:prstGeom prst="line">
                <a:avLst/>
              </a:prstGeom>
              <a:noFill/>
              <a:ln w="57150" cap="sq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headEnd type="triangle" w="med" len="med"/>
                <a:tailEnd w="lg" len="lg"/>
              </a:ln>
              <a:effectLst/>
            </p:spPr>
          </p:cxnSp>
          <p:cxnSp>
            <p:nvCxnSpPr>
              <p:cNvPr id="1863" name="直接连接符 108">
                <a:extLst>
                  <a:ext uri="{FF2B5EF4-FFF2-40B4-BE49-F238E27FC236}">
                    <a16:creationId xmlns:a16="http://schemas.microsoft.com/office/drawing/2014/main" id="{C4A837C8-E295-E485-077C-661B12A38445}"/>
                  </a:ext>
                </a:extLst>
              </p:cNvPr>
              <p:cNvCxnSpPr/>
              <p:nvPr/>
            </p:nvCxnSpPr>
            <p:spPr>
              <a:xfrm>
                <a:off x="4602256" y="3732485"/>
                <a:ext cx="0" cy="875654"/>
              </a:xfrm>
              <a:prstGeom prst="line">
                <a:avLst/>
              </a:prstGeom>
              <a:noFill/>
              <a:ln w="57150" cap="sq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headEnd type="triangle" w="med" len="med"/>
                <a:tailEnd w="lg" len="lg"/>
              </a:ln>
              <a:effectLst/>
            </p:spPr>
          </p:cxnSp>
          <p:cxnSp>
            <p:nvCxnSpPr>
              <p:cNvPr id="1864" name="直接连接符 109">
                <a:extLst>
                  <a:ext uri="{FF2B5EF4-FFF2-40B4-BE49-F238E27FC236}">
                    <a16:creationId xmlns:a16="http://schemas.microsoft.com/office/drawing/2014/main" id="{E2611466-32A1-4AC0-ACDF-66C9F0B0284A}"/>
                  </a:ext>
                </a:extLst>
              </p:cNvPr>
              <p:cNvCxnSpPr/>
              <p:nvPr/>
            </p:nvCxnSpPr>
            <p:spPr>
              <a:xfrm>
                <a:off x="3471117" y="4614951"/>
                <a:ext cx="1131139" cy="0"/>
              </a:xfrm>
              <a:prstGeom prst="line">
                <a:avLst/>
              </a:prstGeom>
              <a:noFill/>
              <a:ln w="57150" cap="sq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headEnd w="lg" len="lg"/>
                <a:tailEnd w="lg" len="lg"/>
              </a:ln>
              <a:effectLst/>
            </p:spPr>
          </p:cxnSp>
          <p:cxnSp>
            <p:nvCxnSpPr>
              <p:cNvPr id="1865" name="直接连接符 110">
                <a:extLst>
                  <a:ext uri="{FF2B5EF4-FFF2-40B4-BE49-F238E27FC236}">
                    <a16:creationId xmlns:a16="http://schemas.microsoft.com/office/drawing/2014/main" id="{73805C96-BAC7-4825-A8AA-568C005D0363}"/>
                  </a:ext>
                </a:extLst>
              </p:cNvPr>
              <p:cNvCxnSpPr/>
              <p:nvPr/>
            </p:nvCxnSpPr>
            <p:spPr>
              <a:xfrm>
                <a:off x="2733670" y="4614951"/>
                <a:ext cx="1351227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sp>
            <p:nvSpPr>
              <p:cNvPr id="1866" name="矩形 1865">
                <a:extLst>
                  <a:ext uri="{FF2B5EF4-FFF2-40B4-BE49-F238E27FC236}">
                    <a16:creationId xmlns:a16="http://schemas.microsoft.com/office/drawing/2014/main" id="{4165DCEF-46A7-042B-D335-F5E7D530610D}"/>
                  </a:ext>
                </a:extLst>
              </p:cNvPr>
              <p:cNvSpPr/>
              <p:nvPr/>
            </p:nvSpPr>
            <p:spPr>
              <a:xfrm>
                <a:off x="3072200" y="4052572"/>
                <a:ext cx="751288" cy="314875"/>
              </a:xfrm>
              <a:prstGeom prst="rect">
                <a:avLst/>
              </a:prstGeom>
              <a:solidFill>
                <a:srgbClr val="FFFF0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LA</a:t>
                </a:r>
                <a:endParaRPr kumimoji="0" lang="zh-CN" altLang="en-US" sz="1896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867" name="文本框 1866">
                <a:extLst>
                  <a:ext uri="{FF2B5EF4-FFF2-40B4-BE49-F238E27FC236}">
                    <a16:creationId xmlns:a16="http://schemas.microsoft.com/office/drawing/2014/main" id="{C59CACF9-887D-3A25-367D-8D2D5D027C46}"/>
                  </a:ext>
                </a:extLst>
              </p:cNvPr>
              <p:cNvSpPr txBox="1"/>
              <p:nvPr/>
            </p:nvSpPr>
            <p:spPr>
              <a:xfrm>
                <a:off x="2264339" y="3190478"/>
                <a:ext cx="889630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_OP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868" name="直接连接符 113">
                <a:extLst>
                  <a:ext uri="{FF2B5EF4-FFF2-40B4-BE49-F238E27FC236}">
                    <a16:creationId xmlns:a16="http://schemas.microsoft.com/office/drawing/2014/main" id="{F95CA1EF-39DF-28C4-2E5A-7C815CBA6CE4}"/>
                  </a:ext>
                </a:extLst>
              </p:cNvPr>
              <p:cNvCxnSpPr/>
              <p:nvPr/>
            </p:nvCxnSpPr>
            <p:spPr>
              <a:xfrm>
                <a:off x="3098437" y="3351980"/>
                <a:ext cx="39380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69" name="直接连接符 114">
                <a:extLst>
                  <a:ext uri="{FF2B5EF4-FFF2-40B4-BE49-F238E27FC236}">
                    <a16:creationId xmlns:a16="http://schemas.microsoft.com/office/drawing/2014/main" id="{486BF917-AB82-D1D0-91E0-903998D66C7E}"/>
                  </a:ext>
                </a:extLst>
              </p:cNvPr>
              <p:cNvCxnSpPr/>
              <p:nvPr/>
            </p:nvCxnSpPr>
            <p:spPr>
              <a:xfrm>
                <a:off x="2120183" y="5326011"/>
                <a:ext cx="930485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870" name="等腰三角形 115">
                <a:extLst>
                  <a:ext uri="{FF2B5EF4-FFF2-40B4-BE49-F238E27FC236}">
                    <a16:creationId xmlns:a16="http://schemas.microsoft.com/office/drawing/2014/main" id="{9C69AA98-147A-D032-4AD6-2A462AA780DF}"/>
                  </a:ext>
                </a:extLst>
              </p:cNvPr>
              <p:cNvSpPr/>
              <p:nvPr/>
            </p:nvSpPr>
            <p:spPr>
              <a:xfrm rot="5400000">
                <a:off x="3058208" y="4153502"/>
                <a:ext cx="121825" cy="89865"/>
              </a:xfrm>
              <a:prstGeom prst="triangle">
                <a:avLst>
                  <a:gd name="adj" fmla="val 50001"/>
                </a:avLst>
              </a:prstGeom>
              <a:solidFill>
                <a:srgbClr val="FFFF0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96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871" name="文本框 1870">
                <a:extLst>
                  <a:ext uri="{FF2B5EF4-FFF2-40B4-BE49-F238E27FC236}">
                    <a16:creationId xmlns:a16="http://schemas.microsoft.com/office/drawing/2014/main" id="{F610E3FD-E061-013E-AB67-0CD0F78E3A1F}"/>
                  </a:ext>
                </a:extLst>
              </p:cNvPr>
              <p:cNvSpPr txBox="1"/>
              <p:nvPr/>
            </p:nvSpPr>
            <p:spPr>
              <a:xfrm>
                <a:off x="3917100" y="4033462"/>
                <a:ext cx="659699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LDLA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72" name="任意多边形 117">
                <a:extLst>
                  <a:ext uri="{FF2B5EF4-FFF2-40B4-BE49-F238E27FC236}">
                    <a16:creationId xmlns:a16="http://schemas.microsoft.com/office/drawing/2014/main" id="{6634A185-F040-9571-F596-326A75A444CF}"/>
                  </a:ext>
                </a:extLst>
              </p:cNvPr>
              <p:cNvSpPr/>
              <p:nvPr/>
            </p:nvSpPr>
            <p:spPr>
              <a:xfrm>
                <a:off x="3098438" y="3102837"/>
                <a:ext cx="1900748" cy="638841"/>
              </a:xfrm>
              <a:custGeom>
                <a:avLst/>
                <a:gdLst>
                  <a:gd name="connsiteX0" fmla="*/ 511175 w 1530350"/>
                  <a:gd name="connsiteY0" fmla="*/ 3175 h 514350"/>
                  <a:gd name="connsiteX1" fmla="*/ 0 w 1530350"/>
                  <a:gd name="connsiteY1" fmla="*/ 514350 h 514350"/>
                  <a:gd name="connsiteX2" fmla="*/ 615950 w 1530350"/>
                  <a:gd name="connsiteY2" fmla="*/ 514350 h 514350"/>
                  <a:gd name="connsiteX3" fmla="*/ 765175 w 1530350"/>
                  <a:gd name="connsiteY3" fmla="*/ 365125 h 514350"/>
                  <a:gd name="connsiteX4" fmla="*/ 908050 w 1530350"/>
                  <a:gd name="connsiteY4" fmla="*/ 508000 h 514350"/>
                  <a:gd name="connsiteX5" fmla="*/ 1530350 w 1530350"/>
                  <a:gd name="connsiteY5" fmla="*/ 508000 h 514350"/>
                  <a:gd name="connsiteX6" fmla="*/ 1022350 w 1530350"/>
                  <a:gd name="connsiteY6" fmla="*/ 0 h 514350"/>
                  <a:gd name="connsiteX7" fmla="*/ 511175 w 1530350"/>
                  <a:gd name="connsiteY7" fmla="*/ 3175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0350" h="514350">
                    <a:moveTo>
                      <a:pt x="511175" y="3175"/>
                    </a:moveTo>
                    <a:lnTo>
                      <a:pt x="0" y="514350"/>
                    </a:lnTo>
                    <a:lnTo>
                      <a:pt x="615950" y="514350"/>
                    </a:lnTo>
                    <a:lnTo>
                      <a:pt x="765175" y="365125"/>
                    </a:lnTo>
                    <a:lnTo>
                      <a:pt x="908050" y="508000"/>
                    </a:lnTo>
                    <a:lnTo>
                      <a:pt x="1530350" y="508000"/>
                    </a:lnTo>
                    <a:lnTo>
                      <a:pt x="1022350" y="0"/>
                    </a:lnTo>
                    <a:lnTo>
                      <a:pt x="511175" y="3175"/>
                    </a:lnTo>
                    <a:close/>
                  </a:path>
                </a:pathLst>
              </a:custGeom>
              <a:solidFill>
                <a:srgbClr val="ED7D31"/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873" name="文本框 1872">
                <a:extLst>
                  <a:ext uri="{FF2B5EF4-FFF2-40B4-BE49-F238E27FC236}">
                    <a16:creationId xmlns:a16="http://schemas.microsoft.com/office/drawing/2014/main" id="{808D28D4-0A34-F81B-8C32-721D1AB57356}"/>
                  </a:ext>
                </a:extLst>
              </p:cNvPr>
              <p:cNvSpPr txBox="1"/>
              <p:nvPr/>
            </p:nvSpPr>
            <p:spPr>
              <a:xfrm>
                <a:off x="2430249" y="4042760"/>
                <a:ext cx="52782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CLK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74" name="文本框 1873">
                <a:extLst>
                  <a:ext uri="{FF2B5EF4-FFF2-40B4-BE49-F238E27FC236}">
                    <a16:creationId xmlns:a16="http://schemas.microsoft.com/office/drawing/2014/main" id="{7619AF65-57A3-F993-C95C-648E7D5F26E3}"/>
                  </a:ext>
                </a:extLst>
              </p:cNvPr>
              <p:cNvSpPr txBox="1"/>
              <p:nvPr/>
            </p:nvSpPr>
            <p:spPr>
              <a:xfrm>
                <a:off x="1340171" y="4804277"/>
                <a:ext cx="1190568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bus1</a:t>
                </a: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bus2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54" name="文本框 1853">
              <a:extLst>
                <a:ext uri="{FF2B5EF4-FFF2-40B4-BE49-F238E27FC236}">
                  <a16:creationId xmlns:a16="http://schemas.microsoft.com/office/drawing/2014/main" id="{DB31F09D-4ABB-E105-0B91-9F28C3EC5883}"/>
                </a:ext>
              </a:extLst>
            </p:cNvPr>
            <p:cNvSpPr txBox="1"/>
            <p:nvPr/>
          </p:nvSpPr>
          <p:spPr>
            <a:xfrm>
              <a:off x="4655502" y="4430116"/>
              <a:ext cx="796643" cy="405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marL="0" marR="0" lvl="0" indent="0" algn="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bus2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55" name="文本框 1854">
              <a:extLst>
                <a:ext uri="{FF2B5EF4-FFF2-40B4-BE49-F238E27FC236}">
                  <a16:creationId xmlns:a16="http://schemas.microsoft.com/office/drawing/2014/main" id="{702CB680-A6C2-0B56-AE16-00C5517279CC}"/>
                </a:ext>
              </a:extLst>
            </p:cNvPr>
            <p:cNvSpPr txBox="1"/>
            <p:nvPr/>
          </p:nvSpPr>
          <p:spPr>
            <a:xfrm>
              <a:off x="3134499" y="4800065"/>
              <a:ext cx="1190568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marL="0" marR="0" lvl="0" indent="0" algn="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bus2</a:t>
              </a: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bus1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84" name="组合 1883">
            <a:extLst>
              <a:ext uri="{FF2B5EF4-FFF2-40B4-BE49-F238E27FC236}">
                <a16:creationId xmlns:a16="http://schemas.microsoft.com/office/drawing/2014/main" id="{028A8560-1BB2-990F-B75D-5364358860FE}"/>
              </a:ext>
            </a:extLst>
          </p:cNvPr>
          <p:cNvGrpSpPr/>
          <p:nvPr/>
        </p:nvGrpSpPr>
        <p:grpSpPr>
          <a:xfrm>
            <a:off x="1220155" y="1506028"/>
            <a:ext cx="10190223" cy="471020"/>
            <a:chOff x="1165748" y="1496360"/>
            <a:chExt cx="10747501" cy="496779"/>
          </a:xfrm>
        </p:grpSpPr>
        <p:sp>
          <p:nvSpPr>
            <p:cNvPr id="1885" name="文本框 1884">
              <a:extLst>
                <a:ext uri="{FF2B5EF4-FFF2-40B4-BE49-F238E27FC236}">
                  <a16:creationId xmlns:a16="http://schemas.microsoft.com/office/drawing/2014/main" id="{26BCEC94-E211-C447-4804-32EC86972684}"/>
                </a:ext>
              </a:extLst>
            </p:cNvPr>
            <p:cNvSpPr txBox="1"/>
            <p:nvPr/>
          </p:nvSpPr>
          <p:spPr>
            <a:xfrm>
              <a:off x="8808187" y="1496360"/>
              <a:ext cx="605597" cy="343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BUS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86" name="左右箭头 1885">
              <a:extLst>
                <a:ext uri="{FF2B5EF4-FFF2-40B4-BE49-F238E27FC236}">
                  <a16:creationId xmlns:a16="http://schemas.microsoft.com/office/drawing/2014/main" id="{402D9AB7-26C5-9506-49D4-6A2C0C58B5B9}"/>
                </a:ext>
              </a:extLst>
            </p:cNvPr>
            <p:cNvSpPr/>
            <p:nvPr/>
          </p:nvSpPr>
          <p:spPr>
            <a:xfrm>
              <a:off x="1165748" y="1724830"/>
              <a:ext cx="10747501" cy="268309"/>
            </a:xfrm>
            <a:prstGeom prst="leftRightArrow">
              <a:avLst/>
            </a:prstGeom>
            <a:solidFill>
              <a:srgbClr val="5B9BD5">
                <a:lumMod val="20000"/>
                <a:lumOff val="80000"/>
              </a:srgbClr>
            </a:solidFill>
            <a:ln w="15875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87" name="组合 1886">
            <a:extLst>
              <a:ext uri="{FF2B5EF4-FFF2-40B4-BE49-F238E27FC236}">
                <a16:creationId xmlns:a16="http://schemas.microsoft.com/office/drawing/2014/main" id="{7951CCE1-F479-0C61-C004-532E583BFCA8}"/>
              </a:ext>
            </a:extLst>
          </p:cNvPr>
          <p:cNvGrpSpPr/>
          <p:nvPr/>
        </p:nvGrpSpPr>
        <p:grpSpPr>
          <a:xfrm>
            <a:off x="1890658" y="4455617"/>
            <a:ext cx="3792220" cy="2086366"/>
            <a:chOff x="1869632" y="4608138"/>
            <a:chExt cx="3999607" cy="2200465"/>
          </a:xfrm>
        </p:grpSpPr>
        <p:cxnSp>
          <p:nvCxnSpPr>
            <p:cNvPr id="1888" name="直接连接符 133">
              <a:extLst>
                <a:ext uri="{FF2B5EF4-FFF2-40B4-BE49-F238E27FC236}">
                  <a16:creationId xmlns:a16="http://schemas.microsoft.com/office/drawing/2014/main" id="{D4DB9489-033A-3010-06A3-69F6A2990783}"/>
                </a:ext>
              </a:extLst>
            </p:cNvPr>
            <p:cNvCxnSpPr/>
            <p:nvPr/>
          </p:nvCxnSpPr>
          <p:spPr>
            <a:xfrm>
              <a:off x="4052455" y="4608138"/>
              <a:ext cx="0" cy="658325"/>
            </a:xfrm>
            <a:prstGeom prst="line">
              <a:avLst/>
            </a:prstGeom>
            <a:noFill/>
            <a:ln w="57150" cap="flat" cmpd="sng" algn="ctr">
              <a:solidFill>
                <a:srgbClr val="517CFD"/>
              </a:solidFill>
              <a:prstDash val="solid"/>
              <a:miter lim="800000"/>
              <a:headEnd type="triangle" w="med" len="med"/>
            </a:ln>
            <a:effectLst/>
          </p:spPr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2151C9AD-680F-CFDD-4F44-0DEE97E4CC9A}"/>
                </a:ext>
              </a:extLst>
            </p:cNvPr>
            <p:cNvGrpSpPr/>
            <p:nvPr/>
          </p:nvGrpSpPr>
          <p:grpSpPr>
            <a:xfrm>
              <a:off x="1869632" y="5224827"/>
              <a:ext cx="3999607" cy="1583776"/>
              <a:chOff x="1869632" y="5224827"/>
              <a:chExt cx="3999607" cy="1583776"/>
            </a:xfrm>
          </p:grpSpPr>
          <p:cxnSp>
            <p:nvCxnSpPr>
              <p:cNvPr id="1890" name="直接连接符 135">
                <a:extLst>
                  <a:ext uri="{FF2B5EF4-FFF2-40B4-BE49-F238E27FC236}">
                    <a16:creationId xmlns:a16="http://schemas.microsoft.com/office/drawing/2014/main" id="{6BCFF866-288E-1E7C-C373-884B3048C8C4}"/>
                  </a:ext>
                </a:extLst>
              </p:cNvPr>
              <p:cNvCxnSpPr/>
              <p:nvPr/>
            </p:nvCxnSpPr>
            <p:spPr>
              <a:xfrm>
                <a:off x="4543415" y="6435883"/>
                <a:ext cx="0" cy="264263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91" name="直接连接符 136">
                <a:extLst>
                  <a:ext uri="{FF2B5EF4-FFF2-40B4-BE49-F238E27FC236}">
                    <a16:creationId xmlns:a16="http://schemas.microsoft.com/office/drawing/2014/main" id="{813BFCDC-43F9-E055-90D5-CDBC479222F0}"/>
                  </a:ext>
                </a:extLst>
              </p:cNvPr>
              <p:cNvCxnSpPr/>
              <p:nvPr/>
            </p:nvCxnSpPr>
            <p:spPr>
              <a:xfrm>
                <a:off x="4752588" y="5835953"/>
                <a:ext cx="40145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1892" name="矩形 1891">
                <a:extLst>
                  <a:ext uri="{FF2B5EF4-FFF2-40B4-BE49-F238E27FC236}">
                    <a16:creationId xmlns:a16="http://schemas.microsoft.com/office/drawing/2014/main" id="{C503C446-D39D-8FB8-9DCB-8C48C0E12F18}"/>
                  </a:ext>
                </a:extLst>
              </p:cNvPr>
              <p:cNvSpPr/>
              <p:nvPr/>
            </p:nvSpPr>
            <p:spPr>
              <a:xfrm>
                <a:off x="3271012" y="5231579"/>
                <a:ext cx="1481577" cy="1208751"/>
              </a:xfrm>
              <a:prstGeom prst="rect">
                <a:avLst/>
              </a:prstGeom>
              <a:solidFill>
                <a:srgbClr val="FFCC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vert="horz" rtlCol="0" anchor="ctr" anchorCtr="1"/>
              <a:lstStyle/>
              <a:p>
                <a:pPr algn="ctr" defTabSz="914277">
                  <a:defRPr/>
                </a:pPr>
                <a:r>
                  <a:rPr lang="zh-CN" altLang="en-US" sz="1517" b="1" kern="0" dirty="0">
                    <a:solidFill>
                      <a:srgbClr val="000000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rPr>
                  <a:t>寄存器堆</a:t>
                </a:r>
              </a:p>
            </p:txBody>
          </p:sp>
          <p:cxnSp>
            <p:nvCxnSpPr>
              <p:cNvPr id="1893" name="直接连接符 138">
                <a:extLst>
                  <a:ext uri="{FF2B5EF4-FFF2-40B4-BE49-F238E27FC236}">
                    <a16:creationId xmlns:a16="http://schemas.microsoft.com/office/drawing/2014/main" id="{68CEA9D5-A9A9-F38F-C33E-3368A3316423}"/>
                  </a:ext>
                </a:extLst>
              </p:cNvPr>
              <p:cNvCxnSpPr/>
              <p:nvPr/>
            </p:nvCxnSpPr>
            <p:spPr>
              <a:xfrm>
                <a:off x="2111026" y="5659223"/>
                <a:ext cx="1159986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7030A0"/>
                </a:solidFill>
                <a:prstDash val="solid"/>
                <a:miter lim="800000"/>
                <a:tailEnd type="triangle" w="med" len="med"/>
              </a:ln>
              <a:effectLst/>
            </p:spPr>
          </p:cxnSp>
          <p:cxnSp>
            <p:nvCxnSpPr>
              <p:cNvPr id="1894" name="直接连接符 139">
                <a:extLst>
                  <a:ext uri="{FF2B5EF4-FFF2-40B4-BE49-F238E27FC236}">
                    <a16:creationId xmlns:a16="http://schemas.microsoft.com/office/drawing/2014/main" id="{31A1336C-0C2E-43F3-8D4A-D1AD2986EA87}"/>
                  </a:ext>
                </a:extLst>
              </p:cNvPr>
              <p:cNvCxnSpPr/>
              <p:nvPr/>
            </p:nvCxnSpPr>
            <p:spPr>
              <a:xfrm>
                <a:off x="3007649" y="6218353"/>
                <a:ext cx="27202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sp>
            <p:nvSpPr>
              <p:cNvPr id="1895" name="文本框 1894">
                <a:extLst>
                  <a:ext uri="{FF2B5EF4-FFF2-40B4-BE49-F238E27FC236}">
                    <a16:creationId xmlns:a16="http://schemas.microsoft.com/office/drawing/2014/main" id="{D5FE7F22-50A5-7B38-E066-A18BE8AE64CB}"/>
                  </a:ext>
                </a:extLst>
              </p:cNvPr>
              <p:cNvSpPr txBox="1"/>
              <p:nvPr/>
            </p:nvSpPr>
            <p:spPr>
              <a:xfrm>
                <a:off x="4791947" y="5902818"/>
                <a:ext cx="1077292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ReadReg</a:t>
                </a:r>
                <a:r>
                  <a:rPr lang="en-US" altLang="zh-CN" sz="1327" kern="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#</a:t>
                </a:r>
                <a:endParaRPr lang="zh-CN" altLang="en-US" sz="1327" kern="0" dirty="0"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96" name="文本框 1895">
                <a:extLst>
                  <a:ext uri="{FF2B5EF4-FFF2-40B4-BE49-F238E27FC236}">
                    <a16:creationId xmlns:a16="http://schemas.microsoft.com/office/drawing/2014/main" id="{A6B0C020-606C-30B9-0099-C929CF6FD58D}"/>
                  </a:ext>
                </a:extLst>
              </p:cNvPr>
              <p:cNvSpPr txBox="1"/>
              <p:nvPr/>
            </p:nvSpPr>
            <p:spPr>
              <a:xfrm>
                <a:off x="3190328" y="6065445"/>
                <a:ext cx="492322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>
                    <a:solidFill>
                      <a:srgbClr val="0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W#</a:t>
                </a:r>
                <a:endParaRPr lang="zh-CN" altLang="en-US" sz="1327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97" name="文本框 1896">
                <a:extLst>
                  <a:ext uri="{FF2B5EF4-FFF2-40B4-BE49-F238E27FC236}">
                    <a16:creationId xmlns:a16="http://schemas.microsoft.com/office/drawing/2014/main" id="{49BD78C5-08C3-221D-595D-FEDC32EBBDD6}"/>
                  </a:ext>
                </a:extLst>
              </p:cNvPr>
              <p:cNvSpPr txBox="1"/>
              <p:nvPr/>
            </p:nvSpPr>
            <p:spPr>
              <a:xfrm>
                <a:off x="3182898" y="5447910"/>
                <a:ext cx="499085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>
                    <a:solidFill>
                      <a:srgbClr val="0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Din</a:t>
                </a:r>
                <a:endParaRPr lang="zh-CN" altLang="en-US" sz="1327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98" name="文本框 1897">
                <a:extLst>
                  <a:ext uri="{FF2B5EF4-FFF2-40B4-BE49-F238E27FC236}">
                    <a16:creationId xmlns:a16="http://schemas.microsoft.com/office/drawing/2014/main" id="{A5BBCEAA-7DE4-B7CB-1B2C-13FA43E15F1A}"/>
                  </a:ext>
                </a:extLst>
              </p:cNvPr>
              <p:cNvSpPr txBox="1"/>
              <p:nvPr/>
            </p:nvSpPr>
            <p:spPr>
              <a:xfrm>
                <a:off x="1869632" y="6056708"/>
                <a:ext cx="113646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WriteReg</a:t>
                </a:r>
                <a:r>
                  <a:rPr lang="en-US" altLang="zh-CN" sz="1327" kern="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#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99" name="等腰三角形 144">
                <a:extLst>
                  <a:ext uri="{FF2B5EF4-FFF2-40B4-BE49-F238E27FC236}">
                    <a16:creationId xmlns:a16="http://schemas.microsoft.com/office/drawing/2014/main" id="{82A5DC31-DD5F-D90E-129A-39DDBC950E9D}"/>
                  </a:ext>
                </a:extLst>
              </p:cNvPr>
              <p:cNvSpPr/>
              <p:nvPr/>
            </p:nvSpPr>
            <p:spPr>
              <a:xfrm>
                <a:off x="4485808" y="6335496"/>
                <a:ext cx="116450" cy="100387"/>
              </a:xfrm>
              <a:prstGeom prst="triangle">
                <a:avLst/>
              </a:prstGeom>
              <a:solidFill>
                <a:srgbClr val="FFCCFF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77">
                  <a:defRPr/>
                </a:pPr>
                <a:endParaRPr lang="zh-CN" altLang="en-US" sz="1896" b="1" kern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00" name="文本框 1899">
                <a:extLst>
                  <a:ext uri="{FF2B5EF4-FFF2-40B4-BE49-F238E27FC236}">
                    <a16:creationId xmlns:a16="http://schemas.microsoft.com/office/drawing/2014/main" id="{7F2CC4D7-5F5F-0257-AF75-7D7A39DC3D7F}"/>
                  </a:ext>
                </a:extLst>
              </p:cNvPr>
              <p:cNvSpPr txBox="1"/>
              <p:nvPr/>
            </p:nvSpPr>
            <p:spPr>
              <a:xfrm>
                <a:off x="3508241" y="6189810"/>
                <a:ext cx="483870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>
                    <a:solidFill>
                      <a:srgbClr val="0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WE</a:t>
                </a:r>
                <a:endParaRPr lang="zh-CN" altLang="en-US" sz="1327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901" name="直接连接符 146">
                <a:extLst>
                  <a:ext uri="{FF2B5EF4-FFF2-40B4-BE49-F238E27FC236}">
                    <a16:creationId xmlns:a16="http://schemas.microsoft.com/office/drawing/2014/main" id="{5AB3AFDE-2C5E-783F-D7DE-CB3E4A9009D6}"/>
                  </a:ext>
                </a:extLst>
              </p:cNvPr>
              <p:cNvCxnSpPr/>
              <p:nvPr/>
            </p:nvCxnSpPr>
            <p:spPr>
              <a:xfrm>
                <a:off x="3747298" y="6435882"/>
                <a:ext cx="0" cy="309289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headEnd type="stealth" w="lg" len="lg"/>
              </a:ln>
              <a:effectLst/>
            </p:spPr>
          </p:cxnSp>
          <p:sp>
            <p:nvSpPr>
              <p:cNvPr id="1902" name="文本框 1901">
                <a:extLst>
                  <a:ext uri="{FF2B5EF4-FFF2-40B4-BE49-F238E27FC236}">
                    <a16:creationId xmlns:a16="http://schemas.microsoft.com/office/drawing/2014/main" id="{99C3BD85-1F09-D3AC-6867-AF20CC3FEB31}"/>
                  </a:ext>
                </a:extLst>
              </p:cNvPr>
              <p:cNvSpPr txBox="1"/>
              <p:nvPr/>
            </p:nvSpPr>
            <p:spPr>
              <a:xfrm>
                <a:off x="2465531" y="6495829"/>
                <a:ext cx="1275101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WriteEnable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03" name="文本框 1902">
                <a:extLst>
                  <a:ext uri="{FF2B5EF4-FFF2-40B4-BE49-F238E27FC236}">
                    <a16:creationId xmlns:a16="http://schemas.microsoft.com/office/drawing/2014/main" id="{9FAF4CD2-B62F-3F5D-6AA5-141DEA6ED2CA}"/>
                  </a:ext>
                </a:extLst>
              </p:cNvPr>
              <p:cNvSpPr txBox="1"/>
              <p:nvPr/>
            </p:nvSpPr>
            <p:spPr>
              <a:xfrm>
                <a:off x="3712519" y="5224827"/>
                <a:ext cx="63095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solidFill>
                      <a:srgbClr val="0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Dout</a:t>
                </a:r>
                <a:endParaRPr lang="zh-CN" altLang="en-US" sz="1327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04" name="文本框 1903">
                <a:extLst>
                  <a:ext uri="{FF2B5EF4-FFF2-40B4-BE49-F238E27FC236}">
                    <a16:creationId xmlns:a16="http://schemas.microsoft.com/office/drawing/2014/main" id="{C8132166-0CB2-D487-4D9C-EE0F12DF2BA3}"/>
                  </a:ext>
                </a:extLst>
              </p:cNvPr>
              <p:cNvSpPr txBox="1"/>
              <p:nvPr/>
            </p:nvSpPr>
            <p:spPr>
              <a:xfrm>
                <a:off x="4518815" y="6495625"/>
                <a:ext cx="52782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>
                    <a:solidFill>
                      <a:srgbClr val="0000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CLK</a:t>
                </a:r>
                <a:endParaRPr lang="zh-CN" altLang="en-US" sz="1327" kern="0" dirty="0">
                  <a:solidFill>
                    <a:srgbClr val="0000FF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905" name="组合 1904">
            <a:extLst>
              <a:ext uri="{FF2B5EF4-FFF2-40B4-BE49-F238E27FC236}">
                <a16:creationId xmlns:a16="http://schemas.microsoft.com/office/drawing/2014/main" id="{A0F27B2C-C7BB-DDE1-23B0-588CEC4EE5C3}"/>
              </a:ext>
            </a:extLst>
          </p:cNvPr>
          <p:cNvGrpSpPr/>
          <p:nvPr/>
        </p:nvGrpSpPr>
        <p:grpSpPr>
          <a:xfrm>
            <a:off x="1406521" y="2666997"/>
            <a:ext cx="726481" cy="2785205"/>
            <a:chOff x="1359017" y="2721702"/>
            <a:chExt cx="766210" cy="2937521"/>
          </a:xfrm>
        </p:grpSpPr>
        <p:sp>
          <p:nvSpPr>
            <p:cNvPr id="1906" name="文本框 1905">
              <a:extLst>
                <a:ext uri="{FF2B5EF4-FFF2-40B4-BE49-F238E27FC236}">
                  <a16:creationId xmlns:a16="http://schemas.microsoft.com/office/drawing/2014/main" id="{05FA0CB1-1518-EE52-4C88-C0A37D8F358E}"/>
                </a:ext>
              </a:extLst>
            </p:cNvPr>
            <p:cNvSpPr txBox="1"/>
            <p:nvPr/>
          </p:nvSpPr>
          <p:spPr>
            <a:xfrm>
              <a:off x="1359017" y="4318646"/>
              <a:ext cx="766210" cy="405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marR="0" lvl="0" indent="0" algn="r" defTabSz="964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</a:lstStyle>
            <a:p>
              <a:pPr marL="0" marR="0" lvl="0" indent="0" algn="r" defTabSz="964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bus1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907" name="直接连接符 152">
              <a:extLst>
                <a:ext uri="{FF2B5EF4-FFF2-40B4-BE49-F238E27FC236}">
                  <a16:creationId xmlns:a16="http://schemas.microsoft.com/office/drawing/2014/main" id="{4B7BD2CD-AC5D-66FD-2025-98453F72F421}"/>
                </a:ext>
              </a:extLst>
            </p:cNvPr>
            <p:cNvCxnSpPr/>
            <p:nvPr/>
          </p:nvCxnSpPr>
          <p:spPr>
            <a:xfrm>
              <a:off x="2120183" y="2721702"/>
              <a:ext cx="0" cy="2937521"/>
            </a:xfrm>
            <a:prstGeom prst="line">
              <a:avLst/>
            </a:prstGeom>
            <a:noFill/>
            <a:ln w="57150" cap="sq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</p:grpSp>
      <p:cxnSp>
        <p:nvCxnSpPr>
          <p:cNvPr id="1908" name="直接连接符 153">
            <a:extLst>
              <a:ext uri="{FF2B5EF4-FFF2-40B4-BE49-F238E27FC236}">
                <a16:creationId xmlns:a16="http://schemas.microsoft.com/office/drawing/2014/main" id="{D83EFEFA-9133-B33E-4E42-CF0372925B50}"/>
              </a:ext>
            </a:extLst>
          </p:cNvPr>
          <p:cNvCxnSpPr/>
          <p:nvPr/>
        </p:nvCxnSpPr>
        <p:spPr>
          <a:xfrm>
            <a:off x="2460587" y="2650274"/>
            <a:ext cx="1491806" cy="0"/>
          </a:xfrm>
          <a:prstGeom prst="line">
            <a:avLst/>
          </a:prstGeom>
          <a:noFill/>
          <a:ln w="1905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headEnd type="oval"/>
            <a:tailEnd type="oval"/>
          </a:ln>
          <a:effectLst/>
        </p:spPr>
      </p:cxnSp>
      <p:grpSp>
        <p:nvGrpSpPr>
          <p:cNvPr id="1909" name="组合 1908">
            <a:extLst>
              <a:ext uri="{FF2B5EF4-FFF2-40B4-BE49-F238E27FC236}">
                <a16:creationId xmlns:a16="http://schemas.microsoft.com/office/drawing/2014/main" id="{06124E6C-D77D-3D0C-FCB9-9CB24A0E60A7}"/>
              </a:ext>
            </a:extLst>
          </p:cNvPr>
          <p:cNvGrpSpPr/>
          <p:nvPr/>
        </p:nvGrpSpPr>
        <p:grpSpPr>
          <a:xfrm>
            <a:off x="914557" y="1912152"/>
            <a:ext cx="2828648" cy="738123"/>
            <a:chOff x="840149" y="1925576"/>
            <a:chExt cx="2983339" cy="778489"/>
          </a:xfrm>
        </p:grpSpPr>
        <p:grpSp>
          <p:nvGrpSpPr>
            <p:cNvPr id="1910" name="组合 1909">
              <a:extLst>
                <a:ext uri="{FF2B5EF4-FFF2-40B4-BE49-F238E27FC236}">
                  <a16:creationId xmlns:a16="http://schemas.microsoft.com/office/drawing/2014/main" id="{7C49B374-4DB1-7048-A28F-1476B014BBAA}"/>
                </a:ext>
              </a:extLst>
            </p:cNvPr>
            <p:cNvGrpSpPr/>
            <p:nvPr/>
          </p:nvGrpSpPr>
          <p:grpSpPr>
            <a:xfrm>
              <a:off x="840149" y="1925576"/>
              <a:ext cx="2983339" cy="778489"/>
              <a:chOff x="840149" y="1925576"/>
              <a:chExt cx="2983339" cy="778489"/>
            </a:xfrm>
          </p:grpSpPr>
          <p:grpSp>
            <p:nvGrpSpPr>
              <p:cNvPr id="1912" name="组合 1911">
                <a:extLst>
                  <a:ext uri="{FF2B5EF4-FFF2-40B4-BE49-F238E27FC236}">
                    <a16:creationId xmlns:a16="http://schemas.microsoft.com/office/drawing/2014/main" id="{0F36E7DA-7BF6-0C88-E31B-04BCBC8BE960}"/>
                  </a:ext>
                </a:extLst>
              </p:cNvPr>
              <p:cNvGrpSpPr/>
              <p:nvPr/>
            </p:nvGrpSpPr>
            <p:grpSpPr>
              <a:xfrm>
                <a:off x="2374748" y="1925576"/>
                <a:ext cx="318672" cy="778489"/>
                <a:chOff x="2347518" y="3550347"/>
                <a:chExt cx="318672" cy="778489"/>
              </a:xfrm>
            </p:grpSpPr>
            <p:cxnSp>
              <p:nvCxnSpPr>
                <p:cNvPr id="1919" name="直接连接符 164">
                  <a:extLst>
                    <a:ext uri="{FF2B5EF4-FFF2-40B4-BE49-F238E27FC236}">
                      <a16:creationId xmlns:a16="http://schemas.microsoft.com/office/drawing/2014/main" id="{3A3ED79B-53A5-4E68-91DA-D1248C5B65A0}"/>
                    </a:ext>
                  </a:extLst>
                </p:cNvPr>
                <p:cNvCxnSpPr/>
                <p:nvPr/>
              </p:nvCxnSpPr>
              <p:spPr>
                <a:xfrm>
                  <a:off x="2443497" y="3550347"/>
                  <a:ext cx="7" cy="778489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  <a:tailEnd type="oval"/>
                </a:ln>
                <a:effectLst/>
              </p:spPr>
            </p:cxnSp>
            <p:cxnSp>
              <p:nvCxnSpPr>
                <p:cNvPr id="1920" name="直接连接符 165">
                  <a:extLst>
                    <a:ext uri="{FF2B5EF4-FFF2-40B4-BE49-F238E27FC236}">
                      <a16:creationId xmlns:a16="http://schemas.microsoft.com/office/drawing/2014/main" id="{1745D1E1-C581-6A04-E0BC-854B32BC25C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490616" y="3912294"/>
                  <a:ext cx="175574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921" name="等腰三角形 166">
                  <a:extLst>
                    <a:ext uri="{FF2B5EF4-FFF2-40B4-BE49-F238E27FC236}">
                      <a16:creationId xmlns:a16="http://schemas.microsoft.com/office/drawing/2014/main" id="{8A5D8098-D6FC-1A11-AA56-69B9520CB568}"/>
                    </a:ext>
                  </a:extLst>
                </p:cNvPr>
                <p:cNvSpPr/>
                <p:nvPr/>
              </p:nvSpPr>
              <p:spPr>
                <a:xfrm rot="10800000">
                  <a:off x="2347518" y="3840286"/>
                  <a:ext cx="197646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277">
                    <a:defRPr/>
                  </a:pPr>
                  <a:endParaRPr lang="zh-CN" altLang="en-US" sz="1517" b="1" kern="0">
                    <a:solidFill>
                      <a:srgbClr val="00B0F0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913" name="组合 1912">
                <a:extLst>
                  <a:ext uri="{FF2B5EF4-FFF2-40B4-BE49-F238E27FC236}">
                    <a16:creationId xmlns:a16="http://schemas.microsoft.com/office/drawing/2014/main" id="{85383605-BE61-72EE-922D-7C9710E849DA}"/>
                  </a:ext>
                </a:extLst>
              </p:cNvPr>
              <p:cNvGrpSpPr/>
              <p:nvPr/>
            </p:nvGrpSpPr>
            <p:grpSpPr>
              <a:xfrm>
                <a:off x="1900827" y="1929250"/>
                <a:ext cx="318672" cy="766299"/>
                <a:chOff x="1900335" y="303006"/>
                <a:chExt cx="318672" cy="766299"/>
              </a:xfrm>
            </p:grpSpPr>
            <p:cxnSp>
              <p:nvCxnSpPr>
                <p:cNvPr id="1916" name="直接连接符 161">
                  <a:extLst>
                    <a:ext uri="{FF2B5EF4-FFF2-40B4-BE49-F238E27FC236}">
                      <a16:creationId xmlns:a16="http://schemas.microsoft.com/office/drawing/2014/main" id="{9B7B1615-C7DD-DD53-E7B2-EF6EA4D592C5}"/>
                    </a:ext>
                  </a:extLst>
                </p:cNvPr>
                <p:cNvCxnSpPr/>
                <p:nvPr/>
              </p:nvCxnSpPr>
              <p:spPr>
                <a:xfrm flipV="1">
                  <a:off x="2120185" y="303006"/>
                  <a:ext cx="0" cy="766299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917" name="直接连接符 162">
                  <a:extLst>
                    <a:ext uri="{FF2B5EF4-FFF2-40B4-BE49-F238E27FC236}">
                      <a16:creationId xmlns:a16="http://schemas.microsoft.com/office/drawing/2014/main" id="{F73866A5-92B7-8515-9F5D-3D4C7EF4BD79}"/>
                    </a:ext>
                  </a:extLst>
                </p:cNvPr>
                <p:cNvCxnSpPr/>
                <p:nvPr/>
              </p:nvCxnSpPr>
              <p:spPr>
                <a:xfrm flipH="1">
                  <a:off x="1900335" y="650151"/>
                  <a:ext cx="175574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918" name="等腰三角形 163">
                  <a:extLst>
                    <a:ext uri="{FF2B5EF4-FFF2-40B4-BE49-F238E27FC236}">
                      <a16:creationId xmlns:a16="http://schemas.microsoft.com/office/drawing/2014/main" id="{D4C2526F-D626-E900-B7B2-4A78E1DA2A31}"/>
                    </a:ext>
                  </a:extLst>
                </p:cNvPr>
                <p:cNvSpPr/>
                <p:nvPr/>
              </p:nvSpPr>
              <p:spPr>
                <a:xfrm>
                  <a:off x="2021361" y="573434"/>
                  <a:ext cx="197646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277">
                    <a:defRPr/>
                  </a:pPr>
                  <a:endParaRPr lang="zh-CN" altLang="en-US" sz="1517" b="1" kern="0">
                    <a:solidFill>
                      <a:srgbClr val="000000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49397BE-E779-1F63-B91E-F942A786CA39}"/>
                  </a:ext>
                </a:extLst>
              </p:cNvPr>
              <p:cNvSpPr txBox="1"/>
              <p:nvPr/>
            </p:nvSpPr>
            <p:spPr>
              <a:xfrm>
                <a:off x="840149" y="2120252"/>
                <a:ext cx="1129704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bus1</a:t>
                </a:r>
                <a:r>
                  <a:rPr lang="en-US" altLang="zh-CN" sz="1327" kern="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BUS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15" name="文本框 1914">
                <a:extLst>
                  <a:ext uri="{FF2B5EF4-FFF2-40B4-BE49-F238E27FC236}">
                    <a16:creationId xmlns:a16="http://schemas.microsoft.com/office/drawing/2014/main" id="{FED506A9-D0D0-499E-39B4-504795813FC6}"/>
                  </a:ext>
                </a:extLst>
              </p:cNvPr>
              <p:cNvSpPr txBox="1"/>
              <p:nvPr/>
            </p:nvSpPr>
            <p:spPr>
              <a:xfrm>
                <a:off x="2610602" y="2125276"/>
                <a:ext cx="1212886" cy="312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defTabSz="914277">
                  <a:defRPr/>
                </a:pPr>
                <a:r>
                  <a:rPr lang="en-US" altLang="zh-CN" sz="1327" kern="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BUS</a:t>
                </a:r>
                <a:r>
                  <a:rPr lang="en-US" altLang="zh-CN" sz="1327" kern="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bus1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1911" name="直接连接符 156">
              <a:extLst>
                <a:ext uri="{FF2B5EF4-FFF2-40B4-BE49-F238E27FC236}">
                  <a16:creationId xmlns:a16="http://schemas.microsoft.com/office/drawing/2014/main" id="{00941A15-AD74-DFB8-808D-CF5CDA8D6C3A}"/>
                </a:ext>
              </a:extLst>
            </p:cNvPr>
            <p:cNvCxnSpPr/>
            <p:nvPr/>
          </p:nvCxnSpPr>
          <p:spPr>
            <a:xfrm>
              <a:off x="2121215" y="2704065"/>
              <a:ext cx="349512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54678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15711" y="1097915"/>
            <a:ext cx="10030109" cy="1194986"/>
            <a:chOff x="1904457" y="1819008"/>
            <a:chExt cx="2414843" cy="5226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904457" y="1819008"/>
              <a:ext cx="1389068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单周期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MIPS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示例（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型指令）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2873" name="直接连接符 236">
            <a:extLst>
              <a:ext uri="{FF2B5EF4-FFF2-40B4-BE49-F238E27FC236}">
                <a16:creationId xmlns:a16="http://schemas.microsoft.com/office/drawing/2014/main" id="{413F09CC-86D0-F43F-B559-A0026DA54F00}"/>
              </a:ext>
            </a:extLst>
          </p:cNvPr>
          <p:cNvCxnSpPr/>
          <p:nvPr/>
        </p:nvCxnSpPr>
        <p:spPr>
          <a:xfrm>
            <a:off x="4318503" y="4096200"/>
            <a:ext cx="0" cy="468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874" name="直接连接符 246">
            <a:extLst>
              <a:ext uri="{FF2B5EF4-FFF2-40B4-BE49-F238E27FC236}">
                <a16:creationId xmlns:a16="http://schemas.microsoft.com/office/drawing/2014/main" id="{6B518822-18DD-3657-061F-E60AEE3BE647}"/>
              </a:ext>
            </a:extLst>
          </p:cNvPr>
          <p:cNvCxnSpPr/>
          <p:nvPr/>
        </p:nvCxnSpPr>
        <p:spPr>
          <a:xfrm>
            <a:off x="6615656" y="4226355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875" name="流程图: 手动输入 146">
            <a:extLst>
              <a:ext uri="{FF2B5EF4-FFF2-40B4-BE49-F238E27FC236}">
                <a16:creationId xmlns:a16="http://schemas.microsoft.com/office/drawing/2014/main" id="{561A3DEE-64C0-DB95-F6F1-E417892ADA46}"/>
              </a:ext>
            </a:extLst>
          </p:cNvPr>
          <p:cNvSpPr/>
          <p:nvPr/>
        </p:nvSpPr>
        <p:spPr>
          <a:xfrm>
            <a:off x="5067788" y="5540230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rgbClr val="ED7D31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876" name="直接连接符 5">
            <a:extLst>
              <a:ext uri="{FF2B5EF4-FFF2-40B4-BE49-F238E27FC236}">
                <a16:creationId xmlns:a16="http://schemas.microsoft.com/office/drawing/2014/main" id="{D248D410-7EEC-8251-6792-D232E2AEFBEC}"/>
              </a:ext>
            </a:extLst>
          </p:cNvPr>
          <p:cNvCxnSpPr>
            <a:cxnSpLocks/>
          </p:cNvCxnSpPr>
          <p:nvPr/>
        </p:nvCxnSpPr>
        <p:spPr>
          <a:xfrm>
            <a:off x="6250546" y="4208753"/>
            <a:ext cx="9245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877" name="直接连接符 6">
            <a:extLst>
              <a:ext uri="{FF2B5EF4-FFF2-40B4-BE49-F238E27FC236}">
                <a16:creationId xmlns:a16="http://schemas.microsoft.com/office/drawing/2014/main" id="{5BD2507A-A269-D251-D171-2B966B7F5B11}"/>
              </a:ext>
            </a:extLst>
          </p:cNvPr>
          <p:cNvCxnSpPr/>
          <p:nvPr/>
        </p:nvCxnSpPr>
        <p:spPr>
          <a:xfrm>
            <a:off x="4318503" y="4789591"/>
            <a:ext cx="65804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878" name="任意多边形: 形状 256">
            <a:extLst>
              <a:ext uri="{FF2B5EF4-FFF2-40B4-BE49-F238E27FC236}">
                <a16:creationId xmlns:a16="http://schemas.microsoft.com/office/drawing/2014/main" id="{A2399B62-0911-A472-6EE2-ECEAC184C089}"/>
              </a:ext>
            </a:extLst>
          </p:cNvPr>
          <p:cNvSpPr/>
          <p:nvPr/>
        </p:nvSpPr>
        <p:spPr>
          <a:xfrm flipV="1">
            <a:off x="4811439" y="4343979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879" name="直接连接符 8">
            <a:extLst>
              <a:ext uri="{FF2B5EF4-FFF2-40B4-BE49-F238E27FC236}">
                <a16:creationId xmlns:a16="http://schemas.microsoft.com/office/drawing/2014/main" id="{07DC6E30-0A98-656F-898D-F6B5350B0CC6}"/>
              </a:ext>
            </a:extLst>
          </p:cNvPr>
          <p:cNvCxnSpPr/>
          <p:nvPr/>
        </p:nvCxnSpPr>
        <p:spPr>
          <a:xfrm>
            <a:off x="3997817" y="4096200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880" name="直接连接符 9">
            <a:extLst>
              <a:ext uri="{FF2B5EF4-FFF2-40B4-BE49-F238E27FC236}">
                <a16:creationId xmlns:a16="http://schemas.microsoft.com/office/drawing/2014/main" id="{2DEC6CC7-D5CB-9208-F6ED-0356DCFD8176}"/>
              </a:ext>
            </a:extLst>
          </p:cNvPr>
          <p:cNvCxnSpPr/>
          <p:nvPr/>
        </p:nvCxnSpPr>
        <p:spPr>
          <a:xfrm>
            <a:off x="3983815" y="3831397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881" name="组合 2880">
            <a:extLst>
              <a:ext uri="{FF2B5EF4-FFF2-40B4-BE49-F238E27FC236}">
                <a16:creationId xmlns:a16="http://schemas.microsoft.com/office/drawing/2014/main" id="{4B42E8DD-FA73-69BF-3C4F-EDE63D20CBA3}"/>
              </a:ext>
            </a:extLst>
          </p:cNvPr>
          <p:cNvGrpSpPr/>
          <p:nvPr/>
        </p:nvGrpSpPr>
        <p:grpSpPr>
          <a:xfrm>
            <a:off x="4961348" y="1951451"/>
            <a:ext cx="6006406" cy="1849765"/>
            <a:chOff x="5039741" y="3208161"/>
            <a:chExt cx="597546" cy="457491"/>
          </a:xfrm>
        </p:grpSpPr>
        <p:cxnSp>
          <p:nvCxnSpPr>
            <p:cNvPr id="2882" name="直接连接符 11">
              <a:extLst>
                <a:ext uri="{FF2B5EF4-FFF2-40B4-BE49-F238E27FC236}">
                  <a16:creationId xmlns:a16="http://schemas.microsoft.com/office/drawing/2014/main" id="{49AE0A97-E51E-90E4-3DB2-C4BB922C0E77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883" name="直接连接符 12">
              <a:extLst>
                <a:ext uri="{FF2B5EF4-FFF2-40B4-BE49-F238E27FC236}">
                  <a16:creationId xmlns:a16="http://schemas.microsoft.com/office/drawing/2014/main" id="{F5934489-554B-EE31-635C-B468D3BFB2C3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2884" name="直接连接符 13">
            <a:extLst>
              <a:ext uri="{FF2B5EF4-FFF2-40B4-BE49-F238E27FC236}">
                <a16:creationId xmlns:a16="http://schemas.microsoft.com/office/drawing/2014/main" id="{BF42752A-018F-3178-917F-E0D287669ACB}"/>
              </a:ext>
            </a:extLst>
          </p:cNvPr>
          <p:cNvCxnSpPr/>
          <p:nvPr/>
        </p:nvCxnSpPr>
        <p:spPr>
          <a:xfrm>
            <a:off x="4965346" y="2373364"/>
            <a:ext cx="3917227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2885" name="组合 2884">
            <a:extLst>
              <a:ext uri="{FF2B5EF4-FFF2-40B4-BE49-F238E27FC236}">
                <a16:creationId xmlns:a16="http://schemas.microsoft.com/office/drawing/2014/main" id="{B3DEB74A-FEFF-D4DE-0CBD-0BDFD15AA973}"/>
              </a:ext>
            </a:extLst>
          </p:cNvPr>
          <p:cNvGrpSpPr/>
          <p:nvPr/>
        </p:nvGrpSpPr>
        <p:grpSpPr>
          <a:xfrm>
            <a:off x="4974341" y="2585009"/>
            <a:ext cx="3059940" cy="1137035"/>
            <a:chOff x="5039741" y="3208161"/>
            <a:chExt cx="597546" cy="457491"/>
          </a:xfrm>
        </p:grpSpPr>
        <p:cxnSp>
          <p:nvCxnSpPr>
            <p:cNvPr id="2886" name="直接连接符 15">
              <a:extLst>
                <a:ext uri="{FF2B5EF4-FFF2-40B4-BE49-F238E27FC236}">
                  <a16:creationId xmlns:a16="http://schemas.microsoft.com/office/drawing/2014/main" id="{49587A87-DF92-AD5E-1850-D6A4B8529753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887" name="直接连接符 16">
              <a:extLst>
                <a:ext uri="{FF2B5EF4-FFF2-40B4-BE49-F238E27FC236}">
                  <a16:creationId xmlns:a16="http://schemas.microsoft.com/office/drawing/2014/main" id="{B0A58841-33B7-337B-A772-DF813336E34A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2888" name="组合 2887">
            <a:extLst>
              <a:ext uri="{FF2B5EF4-FFF2-40B4-BE49-F238E27FC236}">
                <a16:creationId xmlns:a16="http://schemas.microsoft.com/office/drawing/2014/main" id="{EB16514F-CE21-18D8-6390-D2AFA478B921}"/>
              </a:ext>
            </a:extLst>
          </p:cNvPr>
          <p:cNvGrpSpPr/>
          <p:nvPr/>
        </p:nvGrpSpPr>
        <p:grpSpPr>
          <a:xfrm>
            <a:off x="4978874" y="3015456"/>
            <a:ext cx="705542" cy="450160"/>
            <a:chOff x="5039741" y="3208161"/>
            <a:chExt cx="597546" cy="457491"/>
          </a:xfrm>
        </p:grpSpPr>
        <p:cxnSp>
          <p:nvCxnSpPr>
            <p:cNvPr id="2889" name="直接连接符 18">
              <a:extLst>
                <a:ext uri="{FF2B5EF4-FFF2-40B4-BE49-F238E27FC236}">
                  <a16:creationId xmlns:a16="http://schemas.microsoft.com/office/drawing/2014/main" id="{D34F0E0D-47A2-CC3A-BF15-3F333AC68605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890" name="直接连接符 19">
              <a:extLst>
                <a:ext uri="{FF2B5EF4-FFF2-40B4-BE49-F238E27FC236}">
                  <a16:creationId xmlns:a16="http://schemas.microsoft.com/office/drawing/2014/main" id="{704C4401-EDE7-F4CF-DA89-9DD3BBB9ECF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2891" name="直接连接符 20">
            <a:extLst>
              <a:ext uri="{FF2B5EF4-FFF2-40B4-BE49-F238E27FC236}">
                <a16:creationId xmlns:a16="http://schemas.microsoft.com/office/drawing/2014/main" id="{C001C363-93B1-D3EA-D390-0D860C2CF4B2}"/>
              </a:ext>
            </a:extLst>
          </p:cNvPr>
          <p:cNvCxnSpPr/>
          <p:nvPr/>
        </p:nvCxnSpPr>
        <p:spPr>
          <a:xfrm>
            <a:off x="4684861" y="3164317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892" name="任意多边形: 形状 191">
            <a:extLst>
              <a:ext uri="{FF2B5EF4-FFF2-40B4-BE49-F238E27FC236}">
                <a16:creationId xmlns:a16="http://schemas.microsoft.com/office/drawing/2014/main" id="{F42C8A90-E7C1-A95B-1A34-17C507A55042}"/>
              </a:ext>
            </a:extLst>
          </p:cNvPr>
          <p:cNvSpPr/>
          <p:nvPr/>
        </p:nvSpPr>
        <p:spPr>
          <a:xfrm>
            <a:off x="4971788" y="2162637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93" name="矩形 2892">
            <a:extLst>
              <a:ext uri="{FF2B5EF4-FFF2-40B4-BE49-F238E27FC236}">
                <a16:creationId xmlns:a16="http://schemas.microsoft.com/office/drawing/2014/main" id="{3BFCBE41-24A8-E53D-380F-BEDB916330AE}"/>
              </a:ext>
            </a:extLst>
          </p:cNvPr>
          <p:cNvSpPr/>
          <p:nvPr/>
        </p:nvSpPr>
        <p:spPr>
          <a:xfrm>
            <a:off x="4957257" y="1705124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4" name="矩形 2893">
            <a:extLst>
              <a:ext uri="{FF2B5EF4-FFF2-40B4-BE49-F238E27FC236}">
                <a16:creationId xmlns:a16="http://schemas.microsoft.com/office/drawing/2014/main" id="{FC7E117C-2836-B190-255B-7AA608B858AA}"/>
              </a:ext>
            </a:extLst>
          </p:cNvPr>
          <p:cNvSpPr/>
          <p:nvPr/>
        </p:nvSpPr>
        <p:spPr>
          <a:xfrm>
            <a:off x="4957258" y="1914569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5" name="矩形 2894">
            <a:extLst>
              <a:ext uri="{FF2B5EF4-FFF2-40B4-BE49-F238E27FC236}">
                <a16:creationId xmlns:a16="http://schemas.microsoft.com/office/drawing/2014/main" id="{CEAD5014-A5B4-2E07-1C82-C631E74C15B4}"/>
              </a:ext>
            </a:extLst>
          </p:cNvPr>
          <p:cNvSpPr/>
          <p:nvPr/>
        </p:nvSpPr>
        <p:spPr>
          <a:xfrm>
            <a:off x="4957258" y="2124015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6" name="矩形 2895">
            <a:extLst>
              <a:ext uri="{FF2B5EF4-FFF2-40B4-BE49-F238E27FC236}">
                <a16:creationId xmlns:a16="http://schemas.microsoft.com/office/drawing/2014/main" id="{AECF38C4-F432-4C38-CD2B-0A787B140326}"/>
              </a:ext>
            </a:extLst>
          </p:cNvPr>
          <p:cNvSpPr/>
          <p:nvPr/>
        </p:nvSpPr>
        <p:spPr>
          <a:xfrm>
            <a:off x="4957258" y="2333461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7" name="矩形 2896">
            <a:extLst>
              <a:ext uri="{FF2B5EF4-FFF2-40B4-BE49-F238E27FC236}">
                <a16:creationId xmlns:a16="http://schemas.microsoft.com/office/drawing/2014/main" id="{823CDD5D-34B2-46E7-37FF-AF2987B8FD33}"/>
              </a:ext>
            </a:extLst>
          </p:cNvPr>
          <p:cNvSpPr/>
          <p:nvPr/>
        </p:nvSpPr>
        <p:spPr>
          <a:xfrm>
            <a:off x="4957258" y="2553820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8" name="矩形 2897">
            <a:extLst>
              <a:ext uri="{FF2B5EF4-FFF2-40B4-BE49-F238E27FC236}">
                <a16:creationId xmlns:a16="http://schemas.microsoft.com/office/drawing/2014/main" id="{DA22271F-FDF4-368F-69A7-8E5769F95BCE}"/>
              </a:ext>
            </a:extLst>
          </p:cNvPr>
          <p:cNvSpPr/>
          <p:nvPr/>
        </p:nvSpPr>
        <p:spPr>
          <a:xfrm>
            <a:off x="4662401" y="3120456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9" name="矩形 2898">
            <a:extLst>
              <a:ext uri="{FF2B5EF4-FFF2-40B4-BE49-F238E27FC236}">
                <a16:creationId xmlns:a16="http://schemas.microsoft.com/office/drawing/2014/main" id="{EB9BBBD5-6EA9-2BE1-30A0-6FA909D1F2C0}"/>
              </a:ext>
            </a:extLst>
          </p:cNvPr>
          <p:cNvSpPr/>
          <p:nvPr/>
        </p:nvSpPr>
        <p:spPr>
          <a:xfrm>
            <a:off x="4957258" y="2763265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0" name="矩形 2899">
            <a:extLst>
              <a:ext uri="{FF2B5EF4-FFF2-40B4-BE49-F238E27FC236}">
                <a16:creationId xmlns:a16="http://schemas.microsoft.com/office/drawing/2014/main" id="{2B731276-DF6D-A415-3E70-28FF071A4866}"/>
              </a:ext>
            </a:extLst>
          </p:cNvPr>
          <p:cNvSpPr/>
          <p:nvPr/>
        </p:nvSpPr>
        <p:spPr>
          <a:xfrm>
            <a:off x="9085646" y="2373364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1" name="矩形 2900">
            <a:extLst>
              <a:ext uri="{FF2B5EF4-FFF2-40B4-BE49-F238E27FC236}">
                <a16:creationId xmlns:a16="http://schemas.microsoft.com/office/drawing/2014/main" id="{0D40DB2B-24FD-FDB3-5553-72F1AEB92347}"/>
              </a:ext>
            </a:extLst>
          </p:cNvPr>
          <p:cNvSpPr/>
          <p:nvPr/>
        </p:nvSpPr>
        <p:spPr>
          <a:xfrm>
            <a:off x="2043836" y="3596885"/>
            <a:ext cx="239223" cy="42955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902" name="直接连接符 31">
            <a:extLst>
              <a:ext uri="{FF2B5EF4-FFF2-40B4-BE49-F238E27FC236}">
                <a16:creationId xmlns:a16="http://schemas.microsoft.com/office/drawing/2014/main" id="{29CB11BE-6A77-3DF1-FAE2-DFA5A7F3AE85}"/>
              </a:ext>
            </a:extLst>
          </p:cNvPr>
          <p:cNvCxnSpPr>
            <a:cxnSpLocks/>
          </p:cNvCxnSpPr>
          <p:nvPr/>
        </p:nvCxnSpPr>
        <p:spPr>
          <a:xfrm flipV="1">
            <a:off x="2164152" y="4029668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03" name="矩形 2902">
            <a:extLst>
              <a:ext uri="{FF2B5EF4-FFF2-40B4-BE49-F238E27FC236}">
                <a16:creationId xmlns:a16="http://schemas.microsoft.com/office/drawing/2014/main" id="{763DB0C4-C1D3-57D3-7321-3EA2077F000D}"/>
              </a:ext>
            </a:extLst>
          </p:cNvPr>
          <p:cNvSpPr/>
          <p:nvPr/>
        </p:nvSpPr>
        <p:spPr>
          <a:xfrm>
            <a:off x="1927945" y="4074585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04" name="直接连接符 33">
            <a:extLst>
              <a:ext uri="{FF2B5EF4-FFF2-40B4-BE49-F238E27FC236}">
                <a16:creationId xmlns:a16="http://schemas.microsoft.com/office/drawing/2014/main" id="{E9BC9870-FD87-3854-2305-C17F863198EF}"/>
              </a:ext>
            </a:extLst>
          </p:cNvPr>
          <p:cNvCxnSpPr>
            <a:cxnSpLocks/>
            <a:endCxn id="2901" idx="1"/>
          </p:cNvCxnSpPr>
          <p:nvPr/>
        </p:nvCxnSpPr>
        <p:spPr>
          <a:xfrm>
            <a:off x="1749198" y="3811212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05" name="直接连接符 34">
            <a:extLst>
              <a:ext uri="{FF2B5EF4-FFF2-40B4-BE49-F238E27FC236}">
                <a16:creationId xmlns:a16="http://schemas.microsoft.com/office/drawing/2014/main" id="{A05D2219-631C-A720-BACE-D1D1D43B4E3C}"/>
              </a:ext>
            </a:extLst>
          </p:cNvPr>
          <p:cNvCxnSpPr>
            <a:cxnSpLocks/>
          </p:cNvCxnSpPr>
          <p:nvPr/>
        </p:nvCxnSpPr>
        <p:spPr>
          <a:xfrm>
            <a:off x="2287971" y="3815800"/>
            <a:ext cx="3252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06" name="矩形 2905">
            <a:extLst>
              <a:ext uri="{FF2B5EF4-FFF2-40B4-BE49-F238E27FC236}">
                <a16:creationId xmlns:a16="http://schemas.microsoft.com/office/drawing/2014/main" id="{0AA054FF-31D1-3EF3-CCEE-3C928DA3246B}"/>
              </a:ext>
            </a:extLst>
          </p:cNvPr>
          <p:cNvSpPr/>
          <p:nvPr/>
        </p:nvSpPr>
        <p:spPr>
          <a:xfrm>
            <a:off x="1963846" y="3276326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907" name="组合 2906">
            <a:extLst>
              <a:ext uri="{FF2B5EF4-FFF2-40B4-BE49-F238E27FC236}">
                <a16:creationId xmlns:a16="http://schemas.microsoft.com/office/drawing/2014/main" id="{A0D1FA34-4AD2-B2A9-2A06-5818BE8C06FC}"/>
              </a:ext>
            </a:extLst>
          </p:cNvPr>
          <p:cNvGrpSpPr/>
          <p:nvPr/>
        </p:nvGrpSpPr>
        <p:grpSpPr>
          <a:xfrm>
            <a:off x="2605123" y="3506089"/>
            <a:ext cx="895565" cy="1370404"/>
            <a:chOff x="2153669" y="3581315"/>
            <a:chExt cx="981236" cy="1387999"/>
          </a:xfrm>
        </p:grpSpPr>
        <p:sp>
          <p:nvSpPr>
            <p:cNvPr id="2908" name="矩形 2907">
              <a:extLst>
                <a:ext uri="{FF2B5EF4-FFF2-40B4-BE49-F238E27FC236}">
                  <a16:creationId xmlns:a16="http://schemas.microsoft.com/office/drawing/2014/main" id="{94A8A09C-1C26-5CEB-2E71-B52BDC475E0A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09" name="矩形 2908">
              <a:extLst>
                <a:ext uri="{FF2B5EF4-FFF2-40B4-BE49-F238E27FC236}">
                  <a16:creationId xmlns:a16="http://schemas.microsoft.com/office/drawing/2014/main" id="{1321DD23-EB0F-FDB7-3467-CED3C998463A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0" name="矩形 2909">
              <a:extLst>
                <a:ext uri="{FF2B5EF4-FFF2-40B4-BE49-F238E27FC236}">
                  <a16:creationId xmlns:a16="http://schemas.microsoft.com/office/drawing/2014/main" id="{5A5FCFB6-C8B7-5707-166E-16B49855E675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1" name="矩形 2910">
              <a:extLst>
                <a:ext uri="{FF2B5EF4-FFF2-40B4-BE49-F238E27FC236}">
                  <a16:creationId xmlns:a16="http://schemas.microsoft.com/office/drawing/2014/main" id="{B1F10786-D5F7-8C4D-5CFD-CD546A1D4F17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2912" name="矩形 2911">
            <a:extLst>
              <a:ext uri="{FF2B5EF4-FFF2-40B4-BE49-F238E27FC236}">
                <a16:creationId xmlns:a16="http://schemas.microsoft.com/office/drawing/2014/main" id="{A0C71DAE-E947-895F-AC85-3F3853C2F79A}"/>
              </a:ext>
            </a:extLst>
          </p:cNvPr>
          <p:cNvSpPr/>
          <p:nvPr/>
        </p:nvSpPr>
        <p:spPr>
          <a:xfrm>
            <a:off x="3412364" y="3567523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913" name="矩形 2912">
            <a:extLst>
              <a:ext uri="{FF2B5EF4-FFF2-40B4-BE49-F238E27FC236}">
                <a16:creationId xmlns:a16="http://schemas.microsoft.com/office/drawing/2014/main" id="{715A4722-E3B9-0452-5577-F8C939F7D319}"/>
              </a:ext>
            </a:extLst>
          </p:cNvPr>
          <p:cNvSpPr/>
          <p:nvPr/>
        </p:nvSpPr>
        <p:spPr>
          <a:xfrm>
            <a:off x="2116584" y="5514951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4" name="直接连接符 43">
            <a:extLst>
              <a:ext uri="{FF2B5EF4-FFF2-40B4-BE49-F238E27FC236}">
                <a16:creationId xmlns:a16="http://schemas.microsoft.com/office/drawing/2014/main" id="{D0D29B6B-54BC-071E-DE75-B5C1179340BF}"/>
              </a:ext>
            </a:extLst>
          </p:cNvPr>
          <p:cNvCxnSpPr>
            <a:cxnSpLocks/>
          </p:cNvCxnSpPr>
          <p:nvPr/>
        </p:nvCxnSpPr>
        <p:spPr>
          <a:xfrm>
            <a:off x="2437306" y="5674755"/>
            <a:ext cx="35157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15" name="任意多边形: 形状 251">
            <a:extLst>
              <a:ext uri="{FF2B5EF4-FFF2-40B4-BE49-F238E27FC236}">
                <a16:creationId xmlns:a16="http://schemas.microsoft.com/office/drawing/2014/main" id="{B9A12323-BF12-FF78-658E-90AEA20B9849}"/>
              </a:ext>
            </a:extLst>
          </p:cNvPr>
          <p:cNvSpPr/>
          <p:nvPr/>
        </p:nvSpPr>
        <p:spPr>
          <a:xfrm>
            <a:off x="3098161" y="5437730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16" name="矩形 2915">
            <a:extLst>
              <a:ext uri="{FF2B5EF4-FFF2-40B4-BE49-F238E27FC236}">
                <a16:creationId xmlns:a16="http://schemas.microsoft.com/office/drawing/2014/main" id="{0B686A2B-FA42-F809-E60A-F14D06C8EB2B}"/>
              </a:ext>
            </a:extLst>
          </p:cNvPr>
          <p:cNvSpPr/>
          <p:nvPr/>
        </p:nvSpPr>
        <p:spPr>
          <a:xfrm>
            <a:off x="3220124" y="5171619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7" name="矩形 2916">
            <a:extLst>
              <a:ext uri="{FF2B5EF4-FFF2-40B4-BE49-F238E27FC236}">
                <a16:creationId xmlns:a16="http://schemas.microsoft.com/office/drawing/2014/main" id="{27A51369-9BE4-93BB-ABE1-F658878C5679}"/>
              </a:ext>
            </a:extLst>
          </p:cNvPr>
          <p:cNvSpPr/>
          <p:nvPr/>
        </p:nvSpPr>
        <p:spPr>
          <a:xfrm>
            <a:off x="3925862" y="2793076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8" name="矩形 2917">
            <a:extLst>
              <a:ext uri="{FF2B5EF4-FFF2-40B4-BE49-F238E27FC236}">
                <a16:creationId xmlns:a16="http://schemas.microsoft.com/office/drawing/2014/main" id="{1B5CE750-7EEC-406B-3BB5-B41D98E472E6}"/>
              </a:ext>
            </a:extLst>
          </p:cNvPr>
          <p:cNvSpPr/>
          <p:nvPr/>
        </p:nvSpPr>
        <p:spPr>
          <a:xfrm>
            <a:off x="3940717" y="38611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9" name="矩形 2918">
            <a:extLst>
              <a:ext uri="{FF2B5EF4-FFF2-40B4-BE49-F238E27FC236}">
                <a16:creationId xmlns:a16="http://schemas.microsoft.com/office/drawing/2014/main" id="{D6E0CC81-5179-4197-1D67-68349B027D99}"/>
              </a:ext>
            </a:extLst>
          </p:cNvPr>
          <p:cNvSpPr/>
          <p:nvPr/>
        </p:nvSpPr>
        <p:spPr>
          <a:xfrm>
            <a:off x="3942451" y="360751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0" name="矩形 2919">
            <a:extLst>
              <a:ext uri="{FF2B5EF4-FFF2-40B4-BE49-F238E27FC236}">
                <a16:creationId xmlns:a16="http://schemas.microsoft.com/office/drawing/2014/main" id="{A94B6296-6750-1EB2-D179-C4E5883AAFCD}"/>
              </a:ext>
            </a:extLst>
          </p:cNvPr>
          <p:cNvSpPr/>
          <p:nvPr/>
        </p:nvSpPr>
        <p:spPr>
          <a:xfrm>
            <a:off x="3925862" y="412100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1" name="矩形 2920">
            <a:extLst>
              <a:ext uri="{FF2B5EF4-FFF2-40B4-BE49-F238E27FC236}">
                <a16:creationId xmlns:a16="http://schemas.microsoft.com/office/drawing/2014/main" id="{7FED5547-39FF-A75A-27DE-D1C28CDA141B}"/>
              </a:ext>
            </a:extLst>
          </p:cNvPr>
          <p:cNvSpPr/>
          <p:nvPr/>
        </p:nvSpPr>
        <p:spPr>
          <a:xfrm>
            <a:off x="5142534" y="5566571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2" name="矩形 2921">
            <a:extLst>
              <a:ext uri="{FF2B5EF4-FFF2-40B4-BE49-F238E27FC236}">
                <a16:creationId xmlns:a16="http://schemas.microsoft.com/office/drawing/2014/main" id="{EECBBAC8-4A70-62D0-9B55-F0C6B1212657}"/>
              </a:ext>
            </a:extLst>
          </p:cNvPr>
          <p:cNvSpPr/>
          <p:nvPr/>
        </p:nvSpPr>
        <p:spPr>
          <a:xfrm>
            <a:off x="6201247" y="5658775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3" name="矩形 2922">
            <a:extLst>
              <a:ext uri="{FF2B5EF4-FFF2-40B4-BE49-F238E27FC236}">
                <a16:creationId xmlns:a16="http://schemas.microsoft.com/office/drawing/2014/main" id="{6628ECC4-14B9-CC15-16ED-7BFD238A5C3C}"/>
              </a:ext>
            </a:extLst>
          </p:cNvPr>
          <p:cNvSpPr>
            <a:spLocks/>
          </p:cNvSpPr>
          <p:nvPr/>
        </p:nvSpPr>
        <p:spPr>
          <a:xfrm>
            <a:off x="4992445" y="3465615"/>
            <a:ext cx="1343926" cy="15360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24" name="矩形 2923">
            <a:extLst>
              <a:ext uri="{FF2B5EF4-FFF2-40B4-BE49-F238E27FC236}">
                <a16:creationId xmlns:a16="http://schemas.microsoft.com/office/drawing/2014/main" id="{957C516A-6F83-2F5F-946D-F21827937476}"/>
              </a:ext>
            </a:extLst>
          </p:cNvPr>
          <p:cNvSpPr/>
          <p:nvPr/>
        </p:nvSpPr>
        <p:spPr>
          <a:xfrm>
            <a:off x="4977802" y="367588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5" name="矩形 2924">
            <a:extLst>
              <a:ext uri="{FF2B5EF4-FFF2-40B4-BE49-F238E27FC236}">
                <a16:creationId xmlns:a16="http://schemas.microsoft.com/office/drawing/2014/main" id="{765C650C-1503-9DDB-A435-6A8DA69C1509}"/>
              </a:ext>
            </a:extLst>
          </p:cNvPr>
          <p:cNvSpPr/>
          <p:nvPr/>
        </p:nvSpPr>
        <p:spPr>
          <a:xfrm>
            <a:off x="4978874" y="3980095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6" name="矩形 2925">
            <a:extLst>
              <a:ext uri="{FF2B5EF4-FFF2-40B4-BE49-F238E27FC236}">
                <a16:creationId xmlns:a16="http://schemas.microsoft.com/office/drawing/2014/main" id="{4EAF9979-1C34-96C7-26E3-E93327CE9E68}"/>
              </a:ext>
            </a:extLst>
          </p:cNvPr>
          <p:cNvSpPr/>
          <p:nvPr/>
        </p:nvSpPr>
        <p:spPr>
          <a:xfrm>
            <a:off x="4972546" y="4310017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7" name="矩形 2926">
            <a:extLst>
              <a:ext uri="{FF2B5EF4-FFF2-40B4-BE49-F238E27FC236}">
                <a16:creationId xmlns:a16="http://schemas.microsoft.com/office/drawing/2014/main" id="{E40205BA-E865-FD60-3F14-7B9B56ED0A0F}"/>
              </a:ext>
            </a:extLst>
          </p:cNvPr>
          <p:cNvSpPr/>
          <p:nvPr/>
        </p:nvSpPr>
        <p:spPr>
          <a:xfrm>
            <a:off x="4977802" y="4646290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8" name="矩形 2927">
            <a:extLst>
              <a:ext uri="{FF2B5EF4-FFF2-40B4-BE49-F238E27FC236}">
                <a16:creationId xmlns:a16="http://schemas.microsoft.com/office/drawing/2014/main" id="{46A5D610-D689-ED51-C702-4DCFC316B215}"/>
              </a:ext>
            </a:extLst>
          </p:cNvPr>
          <p:cNvSpPr/>
          <p:nvPr/>
        </p:nvSpPr>
        <p:spPr>
          <a:xfrm>
            <a:off x="5471438" y="3430451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9" name="矩形 2928">
            <a:extLst>
              <a:ext uri="{FF2B5EF4-FFF2-40B4-BE49-F238E27FC236}">
                <a16:creationId xmlns:a16="http://schemas.microsoft.com/office/drawing/2014/main" id="{AD6BFFA7-821D-B42B-47D1-58B13BD1E0EB}"/>
              </a:ext>
            </a:extLst>
          </p:cNvPr>
          <p:cNvSpPr/>
          <p:nvPr/>
        </p:nvSpPr>
        <p:spPr>
          <a:xfrm>
            <a:off x="5333154" y="4412966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</a:rPr>
              <a:t>寄存器堆</a:t>
            </a:r>
          </a:p>
        </p:txBody>
      </p:sp>
      <p:sp>
        <p:nvSpPr>
          <p:cNvPr id="2930" name="矩形 2929">
            <a:extLst>
              <a:ext uri="{FF2B5EF4-FFF2-40B4-BE49-F238E27FC236}">
                <a16:creationId xmlns:a16="http://schemas.microsoft.com/office/drawing/2014/main" id="{C4895762-B4F3-2969-BF1A-CA38F99AEC26}"/>
              </a:ext>
            </a:extLst>
          </p:cNvPr>
          <p:cNvSpPr/>
          <p:nvPr/>
        </p:nvSpPr>
        <p:spPr>
          <a:xfrm>
            <a:off x="6021340" y="3685618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1" name="矩形 2930">
            <a:extLst>
              <a:ext uri="{FF2B5EF4-FFF2-40B4-BE49-F238E27FC236}">
                <a16:creationId xmlns:a16="http://schemas.microsoft.com/office/drawing/2014/main" id="{724E806B-D416-D562-C5D0-FB0848322CCF}"/>
              </a:ext>
            </a:extLst>
          </p:cNvPr>
          <p:cNvSpPr/>
          <p:nvPr/>
        </p:nvSpPr>
        <p:spPr>
          <a:xfrm>
            <a:off x="6013621" y="4083324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32" name="组合 2931">
            <a:extLst>
              <a:ext uri="{FF2B5EF4-FFF2-40B4-BE49-F238E27FC236}">
                <a16:creationId xmlns:a16="http://schemas.microsoft.com/office/drawing/2014/main" id="{F54507AA-8CC3-5702-0438-B4642E90268C}"/>
              </a:ext>
            </a:extLst>
          </p:cNvPr>
          <p:cNvGrpSpPr/>
          <p:nvPr/>
        </p:nvGrpSpPr>
        <p:grpSpPr>
          <a:xfrm>
            <a:off x="4540576" y="4190851"/>
            <a:ext cx="269626" cy="509573"/>
            <a:chOff x="4451072" y="4543951"/>
            <a:chExt cx="284372" cy="537440"/>
          </a:xfrm>
        </p:grpSpPr>
        <p:sp>
          <p:nvSpPr>
            <p:cNvPr id="2933" name="流程图: 手动操作 62">
              <a:extLst>
                <a:ext uri="{FF2B5EF4-FFF2-40B4-BE49-F238E27FC236}">
                  <a16:creationId xmlns:a16="http://schemas.microsoft.com/office/drawing/2014/main" id="{1F2689BA-FE60-F6FA-DBD4-BE3EDFEF1944}"/>
                </a:ext>
              </a:extLst>
            </p:cNvPr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34" name="矩形 2933">
              <a:extLst>
                <a:ext uri="{FF2B5EF4-FFF2-40B4-BE49-F238E27FC236}">
                  <a16:creationId xmlns:a16="http://schemas.microsoft.com/office/drawing/2014/main" id="{408D39AD-9405-3981-BDB1-176E42E58E30}"/>
                </a:ext>
              </a:extLst>
            </p:cNvPr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35" name="流程图: 手动操作 64">
            <a:extLst>
              <a:ext uri="{FF2B5EF4-FFF2-40B4-BE49-F238E27FC236}">
                <a16:creationId xmlns:a16="http://schemas.microsoft.com/office/drawing/2014/main" id="{B0ABF23A-6CFE-11D7-7BF6-39B6C235FC6D}"/>
              </a:ext>
            </a:extLst>
          </p:cNvPr>
          <p:cNvSpPr/>
          <p:nvPr/>
        </p:nvSpPr>
        <p:spPr>
          <a:xfrm rot="16200000">
            <a:off x="1422201" y="3703032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36" name="矩形 2935">
            <a:extLst>
              <a:ext uri="{FF2B5EF4-FFF2-40B4-BE49-F238E27FC236}">
                <a16:creationId xmlns:a16="http://schemas.microsoft.com/office/drawing/2014/main" id="{0C7F18EB-6F11-CAE1-5941-B752E7C80362}"/>
              </a:ext>
            </a:extLst>
          </p:cNvPr>
          <p:cNvSpPr/>
          <p:nvPr/>
        </p:nvSpPr>
        <p:spPr>
          <a:xfrm>
            <a:off x="1509475" y="3551818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7" name="流程图: 手动操作 66">
            <a:extLst>
              <a:ext uri="{FF2B5EF4-FFF2-40B4-BE49-F238E27FC236}">
                <a16:creationId xmlns:a16="http://schemas.microsoft.com/office/drawing/2014/main" id="{FB2E2C97-871D-A031-C38B-A5F2E769AC55}"/>
              </a:ext>
            </a:extLst>
          </p:cNvPr>
          <p:cNvSpPr/>
          <p:nvPr/>
        </p:nvSpPr>
        <p:spPr>
          <a:xfrm rot="16200000">
            <a:off x="7030431" y="4232268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38" name="矩形 2937">
            <a:extLst>
              <a:ext uri="{FF2B5EF4-FFF2-40B4-BE49-F238E27FC236}">
                <a16:creationId xmlns:a16="http://schemas.microsoft.com/office/drawing/2014/main" id="{44A37C55-1657-A10D-2E4C-70B53A60F96A}"/>
              </a:ext>
            </a:extLst>
          </p:cNvPr>
          <p:cNvSpPr/>
          <p:nvPr/>
        </p:nvSpPr>
        <p:spPr>
          <a:xfrm>
            <a:off x="7119940" y="408985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9" name="流程图: 手动操作 68">
            <a:extLst>
              <a:ext uri="{FF2B5EF4-FFF2-40B4-BE49-F238E27FC236}">
                <a16:creationId xmlns:a16="http://schemas.microsoft.com/office/drawing/2014/main" id="{679EE54A-9796-9D1C-2384-D1D353B1D965}"/>
              </a:ext>
            </a:extLst>
          </p:cNvPr>
          <p:cNvSpPr/>
          <p:nvPr/>
        </p:nvSpPr>
        <p:spPr>
          <a:xfrm rot="16200000">
            <a:off x="10743244" y="3888053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40" name="矩形 2939">
            <a:extLst>
              <a:ext uri="{FF2B5EF4-FFF2-40B4-BE49-F238E27FC236}">
                <a16:creationId xmlns:a16="http://schemas.microsoft.com/office/drawing/2014/main" id="{E02F4585-38EB-525A-3DF8-9E63D29178A7}"/>
              </a:ext>
            </a:extLst>
          </p:cNvPr>
          <p:cNvSpPr/>
          <p:nvPr/>
        </p:nvSpPr>
        <p:spPr>
          <a:xfrm>
            <a:off x="10834335" y="3761249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41" name="直接连接符 70">
            <a:extLst>
              <a:ext uri="{FF2B5EF4-FFF2-40B4-BE49-F238E27FC236}">
                <a16:creationId xmlns:a16="http://schemas.microsoft.com/office/drawing/2014/main" id="{3B570E7A-6A1A-90B3-AC0F-523FEF947071}"/>
              </a:ext>
            </a:extLst>
          </p:cNvPr>
          <p:cNvCxnSpPr/>
          <p:nvPr/>
        </p:nvCxnSpPr>
        <p:spPr>
          <a:xfrm>
            <a:off x="6324187" y="3831398"/>
            <a:ext cx="147681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42" name="直接连接符 71">
            <a:extLst>
              <a:ext uri="{FF2B5EF4-FFF2-40B4-BE49-F238E27FC236}">
                <a16:creationId xmlns:a16="http://schemas.microsoft.com/office/drawing/2014/main" id="{0ED2ABD0-5114-B22B-21E9-A936384A9DD1}"/>
              </a:ext>
            </a:extLst>
          </p:cNvPr>
          <p:cNvCxnSpPr>
            <a:cxnSpLocks/>
          </p:cNvCxnSpPr>
          <p:nvPr/>
        </p:nvCxnSpPr>
        <p:spPr>
          <a:xfrm>
            <a:off x="7603000" y="5603622"/>
            <a:ext cx="3297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943" name="组合 2942">
            <a:extLst>
              <a:ext uri="{FF2B5EF4-FFF2-40B4-BE49-F238E27FC236}">
                <a16:creationId xmlns:a16="http://schemas.microsoft.com/office/drawing/2014/main" id="{B840D458-7043-8C4A-AF4D-F00E39DE7B03}"/>
              </a:ext>
            </a:extLst>
          </p:cNvPr>
          <p:cNvGrpSpPr/>
          <p:nvPr/>
        </p:nvGrpSpPr>
        <p:grpSpPr>
          <a:xfrm>
            <a:off x="7157652" y="5388835"/>
            <a:ext cx="461986" cy="523995"/>
            <a:chOff x="7239187" y="4876233"/>
            <a:chExt cx="506180" cy="574121"/>
          </a:xfrm>
        </p:grpSpPr>
        <p:sp>
          <p:nvSpPr>
            <p:cNvPr id="2944" name="平行四边形 2943">
              <a:extLst>
                <a:ext uri="{FF2B5EF4-FFF2-40B4-BE49-F238E27FC236}">
                  <a16:creationId xmlns:a16="http://schemas.microsoft.com/office/drawing/2014/main" id="{12B0EE9F-8C9D-42F0-939E-869D7AE6B572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45" name="矩形 2944">
              <a:extLst>
                <a:ext uri="{FF2B5EF4-FFF2-40B4-BE49-F238E27FC236}">
                  <a16:creationId xmlns:a16="http://schemas.microsoft.com/office/drawing/2014/main" id="{4F21AC98-B0CE-A3C5-2A98-967D7D0B9DA1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46" name="矩形 2945">
            <a:extLst>
              <a:ext uri="{FF2B5EF4-FFF2-40B4-BE49-F238E27FC236}">
                <a16:creationId xmlns:a16="http://schemas.microsoft.com/office/drawing/2014/main" id="{C0A49505-7892-FAA2-DECD-11369A8DBB93}"/>
              </a:ext>
            </a:extLst>
          </p:cNvPr>
          <p:cNvSpPr/>
          <p:nvPr/>
        </p:nvSpPr>
        <p:spPr>
          <a:xfrm>
            <a:off x="8127115" y="5750857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7" name="矩形 2946">
            <a:extLst>
              <a:ext uri="{FF2B5EF4-FFF2-40B4-BE49-F238E27FC236}">
                <a16:creationId xmlns:a16="http://schemas.microsoft.com/office/drawing/2014/main" id="{C57B7786-BC00-6BE0-7F6D-7833ABA7D564}"/>
              </a:ext>
            </a:extLst>
          </p:cNvPr>
          <p:cNvSpPr/>
          <p:nvPr/>
        </p:nvSpPr>
        <p:spPr>
          <a:xfrm>
            <a:off x="8308663" y="5529130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48" name="直接连接符 77">
            <a:extLst>
              <a:ext uri="{FF2B5EF4-FFF2-40B4-BE49-F238E27FC236}">
                <a16:creationId xmlns:a16="http://schemas.microsoft.com/office/drawing/2014/main" id="{9E8EEFB2-B2AD-6372-995F-80BB16AC6A7A}"/>
              </a:ext>
            </a:extLst>
          </p:cNvPr>
          <p:cNvCxnSpPr>
            <a:cxnSpLocks/>
          </p:cNvCxnSpPr>
          <p:nvPr/>
        </p:nvCxnSpPr>
        <p:spPr>
          <a:xfrm flipV="1">
            <a:off x="7383721" y="4379150"/>
            <a:ext cx="438559" cy="3344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49" name="矩形 2948">
            <a:extLst>
              <a:ext uri="{FF2B5EF4-FFF2-40B4-BE49-F238E27FC236}">
                <a16:creationId xmlns:a16="http://schemas.microsoft.com/office/drawing/2014/main" id="{446D424F-2207-3591-9388-A3C32FF01AB8}"/>
              </a:ext>
            </a:extLst>
          </p:cNvPr>
          <p:cNvSpPr/>
          <p:nvPr/>
        </p:nvSpPr>
        <p:spPr>
          <a:xfrm>
            <a:off x="7332900" y="4104693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0" name="矩形 2949">
            <a:extLst>
              <a:ext uri="{FF2B5EF4-FFF2-40B4-BE49-F238E27FC236}">
                <a16:creationId xmlns:a16="http://schemas.microsoft.com/office/drawing/2014/main" id="{9A508F43-6DFA-8542-5289-0350C76BB366}"/>
              </a:ext>
            </a:extLst>
          </p:cNvPr>
          <p:cNvSpPr/>
          <p:nvPr/>
        </p:nvSpPr>
        <p:spPr>
          <a:xfrm>
            <a:off x="7335634" y="3596885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1" name="矩形 2950">
            <a:extLst>
              <a:ext uri="{FF2B5EF4-FFF2-40B4-BE49-F238E27FC236}">
                <a16:creationId xmlns:a16="http://schemas.microsoft.com/office/drawing/2014/main" id="{F9C115E9-A9A8-2C97-A8D2-9859386AFAFE}"/>
              </a:ext>
            </a:extLst>
          </p:cNvPr>
          <p:cNvSpPr/>
          <p:nvPr/>
        </p:nvSpPr>
        <p:spPr>
          <a:xfrm>
            <a:off x="8182433" y="3584738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2" name="任意多边形: 形状 323">
            <a:extLst>
              <a:ext uri="{FF2B5EF4-FFF2-40B4-BE49-F238E27FC236}">
                <a16:creationId xmlns:a16="http://schemas.microsoft.com/office/drawing/2014/main" id="{66853EE2-F7DA-5596-FC42-185E3456E489}"/>
              </a:ext>
            </a:extLst>
          </p:cNvPr>
          <p:cNvSpPr/>
          <p:nvPr/>
        </p:nvSpPr>
        <p:spPr>
          <a:xfrm>
            <a:off x="7801002" y="3670570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53" name="矩形 2952">
            <a:extLst>
              <a:ext uri="{FF2B5EF4-FFF2-40B4-BE49-F238E27FC236}">
                <a16:creationId xmlns:a16="http://schemas.microsoft.com/office/drawing/2014/main" id="{20F14C2C-8594-E335-4F05-62976063CF51}"/>
              </a:ext>
            </a:extLst>
          </p:cNvPr>
          <p:cNvSpPr/>
          <p:nvPr/>
        </p:nvSpPr>
        <p:spPr>
          <a:xfrm rot="16200000">
            <a:off x="7856676" y="3963080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54" name="矩形 2953">
            <a:extLst>
              <a:ext uri="{FF2B5EF4-FFF2-40B4-BE49-F238E27FC236}">
                <a16:creationId xmlns:a16="http://schemas.microsoft.com/office/drawing/2014/main" id="{FE7CFBB8-4CF5-3A81-C6E7-0B3449BD3698}"/>
              </a:ext>
            </a:extLst>
          </p:cNvPr>
          <p:cNvSpPr/>
          <p:nvPr/>
        </p:nvSpPr>
        <p:spPr>
          <a:xfrm>
            <a:off x="8230180" y="3837253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5" name="矩形 2954">
            <a:extLst>
              <a:ext uri="{FF2B5EF4-FFF2-40B4-BE49-F238E27FC236}">
                <a16:creationId xmlns:a16="http://schemas.microsoft.com/office/drawing/2014/main" id="{B7B7D139-FE9D-DB04-07F1-DE6788D1395E}"/>
              </a:ext>
            </a:extLst>
          </p:cNvPr>
          <p:cNvSpPr/>
          <p:nvPr/>
        </p:nvSpPr>
        <p:spPr>
          <a:xfrm>
            <a:off x="8212760" y="4404135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56" name="直接连接符 85">
            <a:extLst>
              <a:ext uri="{FF2B5EF4-FFF2-40B4-BE49-F238E27FC236}">
                <a16:creationId xmlns:a16="http://schemas.microsoft.com/office/drawing/2014/main" id="{BA46166A-BB10-45E6-77A9-025DF061B6BD}"/>
              </a:ext>
            </a:extLst>
          </p:cNvPr>
          <p:cNvCxnSpPr>
            <a:cxnSpLocks/>
          </p:cNvCxnSpPr>
          <p:nvPr/>
        </p:nvCxnSpPr>
        <p:spPr>
          <a:xfrm>
            <a:off x="8244364" y="4108115"/>
            <a:ext cx="116056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57" name="直接连接符 86">
            <a:extLst>
              <a:ext uri="{FF2B5EF4-FFF2-40B4-BE49-F238E27FC236}">
                <a16:creationId xmlns:a16="http://schemas.microsoft.com/office/drawing/2014/main" id="{CA641167-7B1B-4D9E-F346-E76F46F403A5}"/>
              </a:ext>
            </a:extLst>
          </p:cNvPr>
          <p:cNvCxnSpPr/>
          <p:nvPr/>
        </p:nvCxnSpPr>
        <p:spPr>
          <a:xfrm>
            <a:off x="10149134" y="4107344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958" name="组合 2957">
            <a:extLst>
              <a:ext uri="{FF2B5EF4-FFF2-40B4-BE49-F238E27FC236}">
                <a16:creationId xmlns:a16="http://schemas.microsoft.com/office/drawing/2014/main" id="{5441A3E9-8775-A62B-7C5C-71405F0C060C}"/>
              </a:ext>
            </a:extLst>
          </p:cNvPr>
          <p:cNvGrpSpPr/>
          <p:nvPr/>
        </p:nvGrpSpPr>
        <p:grpSpPr>
          <a:xfrm>
            <a:off x="9342886" y="3533153"/>
            <a:ext cx="869365" cy="1361582"/>
            <a:chOff x="2106940" y="3477998"/>
            <a:chExt cx="952529" cy="1491834"/>
          </a:xfrm>
        </p:grpSpPr>
        <p:sp>
          <p:nvSpPr>
            <p:cNvPr id="2959" name="矩形 2958">
              <a:extLst>
                <a:ext uri="{FF2B5EF4-FFF2-40B4-BE49-F238E27FC236}">
                  <a16:creationId xmlns:a16="http://schemas.microsoft.com/office/drawing/2014/main" id="{E7F24B97-E4D5-A5EE-5E32-B94614FD2ACA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60" name="矩形 2959">
              <a:extLst>
                <a:ext uri="{FF2B5EF4-FFF2-40B4-BE49-F238E27FC236}">
                  <a16:creationId xmlns:a16="http://schemas.microsoft.com/office/drawing/2014/main" id="{A354FED1-B5E8-6078-7A67-FBA9E70AE8F7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1" name="矩形 2960">
              <a:extLst>
                <a:ext uri="{FF2B5EF4-FFF2-40B4-BE49-F238E27FC236}">
                  <a16:creationId xmlns:a16="http://schemas.microsoft.com/office/drawing/2014/main" id="{24466D6B-95A9-4C57-38D2-B36CAB6E01DA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2" name="矩形 2961">
              <a:extLst>
                <a:ext uri="{FF2B5EF4-FFF2-40B4-BE49-F238E27FC236}">
                  <a16:creationId xmlns:a16="http://schemas.microsoft.com/office/drawing/2014/main" id="{291EF490-58D5-74C9-802D-7BAE227CC9D0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3" name="矩形 2962">
              <a:extLst>
                <a:ext uri="{FF2B5EF4-FFF2-40B4-BE49-F238E27FC236}">
                  <a16:creationId xmlns:a16="http://schemas.microsoft.com/office/drawing/2014/main" id="{6A531873-9A0F-AA2F-F57E-4690901F981A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2964" name="矩形 2963">
              <a:extLst>
                <a:ext uri="{FF2B5EF4-FFF2-40B4-BE49-F238E27FC236}">
                  <a16:creationId xmlns:a16="http://schemas.microsoft.com/office/drawing/2014/main" id="{06186570-A62E-13EF-E184-A37835DC1D0C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65" name="矩形 2964">
            <a:extLst>
              <a:ext uri="{FF2B5EF4-FFF2-40B4-BE49-F238E27FC236}">
                <a16:creationId xmlns:a16="http://schemas.microsoft.com/office/drawing/2014/main" id="{582B6183-E386-D810-0D9E-56D763D797B6}"/>
              </a:ext>
            </a:extLst>
          </p:cNvPr>
          <p:cNvSpPr/>
          <p:nvPr/>
        </p:nvSpPr>
        <p:spPr>
          <a:xfrm>
            <a:off x="10095316" y="3846527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6" name="矩形 2965">
            <a:extLst>
              <a:ext uri="{FF2B5EF4-FFF2-40B4-BE49-F238E27FC236}">
                <a16:creationId xmlns:a16="http://schemas.microsoft.com/office/drawing/2014/main" id="{0DE17713-3822-0B7B-B092-FFE5A5DB07BE}"/>
              </a:ext>
            </a:extLst>
          </p:cNvPr>
          <p:cNvSpPr/>
          <p:nvPr/>
        </p:nvSpPr>
        <p:spPr>
          <a:xfrm>
            <a:off x="10116180" y="6345960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7" name="矩形 2966">
            <a:extLst>
              <a:ext uri="{FF2B5EF4-FFF2-40B4-BE49-F238E27FC236}">
                <a16:creationId xmlns:a16="http://schemas.microsoft.com/office/drawing/2014/main" id="{4980060F-C0D5-FB21-E71A-C3CA15295890}"/>
              </a:ext>
            </a:extLst>
          </p:cNvPr>
          <p:cNvSpPr/>
          <p:nvPr/>
        </p:nvSpPr>
        <p:spPr>
          <a:xfrm>
            <a:off x="2952417" y="5256472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68" name="矩形 2967">
            <a:extLst>
              <a:ext uri="{FF2B5EF4-FFF2-40B4-BE49-F238E27FC236}">
                <a16:creationId xmlns:a16="http://schemas.microsoft.com/office/drawing/2014/main" id="{19290797-47F4-96C5-B331-ED776A170455}"/>
              </a:ext>
            </a:extLst>
          </p:cNvPr>
          <p:cNvSpPr/>
          <p:nvPr/>
        </p:nvSpPr>
        <p:spPr>
          <a:xfrm>
            <a:off x="8071694" y="5650832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69" name="矩形 2968">
            <a:extLst>
              <a:ext uri="{FF2B5EF4-FFF2-40B4-BE49-F238E27FC236}">
                <a16:creationId xmlns:a16="http://schemas.microsoft.com/office/drawing/2014/main" id="{99092832-2F70-3C89-8687-4998CE733818}"/>
              </a:ext>
            </a:extLst>
          </p:cNvPr>
          <p:cNvSpPr/>
          <p:nvPr/>
        </p:nvSpPr>
        <p:spPr>
          <a:xfrm>
            <a:off x="1039447" y="6405130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0" name="直接连接符 99">
            <a:extLst>
              <a:ext uri="{FF2B5EF4-FFF2-40B4-BE49-F238E27FC236}">
                <a16:creationId xmlns:a16="http://schemas.microsoft.com/office/drawing/2014/main" id="{508CF3B2-8C46-4E6A-C308-EACB696E1FE0}"/>
              </a:ext>
            </a:extLst>
          </p:cNvPr>
          <p:cNvCxnSpPr>
            <a:cxnSpLocks/>
          </p:cNvCxnSpPr>
          <p:nvPr/>
        </p:nvCxnSpPr>
        <p:spPr>
          <a:xfrm>
            <a:off x="3983815" y="2762612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71" name="任意多边形: 形状 256">
            <a:extLst>
              <a:ext uri="{FF2B5EF4-FFF2-40B4-BE49-F238E27FC236}">
                <a16:creationId xmlns:a16="http://schemas.microsoft.com/office/drawing/2014/main" id="{57A554DB-3DB7-E311-5C12-963B22865CA6}"/>
              </a:ext>
            </a:extLst>
          </p:cNvPr>
          <p:cNvSpPr/>
          <p:nvPr/>
        </p:nvSpPr>
        <p:spPr>
          <a:xfrm flipV="1">
            <a:off x="11103529" y="3831472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972" name="直接连接符 101">
            <a:extLst>
              <a:ext uri="{FF2B5EF4-FFF2-40B4-BE49-F238E27FC236}">
                <a16:creationId xmlns:a16="http://schemas.microsoft.com/office/drawing/2014/main" id="{AFA4EF11-DEAE-FE39-3A94-77E3F8DF8968}"/>
              </a:ext>
            </a:extLst>
          </p:cNvPr>
          <p:cNvCxnSpPr>
            <a:cxnSpLocks/>
            <a:stCxn id="2971" idx="0"/>
          </p:cNvCxnSpPr>
          <p:nvPr/>
        </p:nvCxnSpPr>
        <p:spPr>
          <a:xfrm>
            <a:off x="11316977" y="3977436"/>
            <a:ext cx="8135" cy="265030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3" name="直接连接符 102">
            <a:extLst>
              <a:ext uri="{FF2B5EF4-FFF2-40B4-BE49-F238E27FC236}">
                <a16:creationId xmlns:a16="http://schemas.microsoft.com/office/drawing/2014/main" id="{01325362-154C-741C-41C0-4B10BBCA9C98}"/>
              </a:ext>
            </a:extLst>
          </p:cNvPr>
          <p:cNvCxnSpPr/>
          <p:nvPr/>
        </p:nvCxnSpPr>
        <p:spPr>
          <a:xfrm>
            <a:off x="4003211" y="4340420"/>
            <a:ext cx="5728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4" name="直接连接符 103">
            <a:extLst>
              <a:ext uri="{FF2B5EF4-FFF2-40B4-BE49-F238E27FC236}">
                <a16:creationId xmlns:a16="http://schemas.microsoft.com/office/drawing/2014/main" id="{DDEBE053-D2DB-8D48-2D3E-D04B17FB8B26}"/>
              </a:ext>
            </a:extLst>
          </p:cNvPr>
          <p:cNvCxnSpPr/>
          <p:nvPr/>
        </p:nvCxnSpPr>
        <p:spPr>
          <a:xfrm>
            <a:off x="4318503" y="4565101"/>
            <a:ext cx="25757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5" name="直接连接符 104">
            <a:extLst>
              <a:ext uri="{FF2B5EF4-FFF2-40B4-BE49-F238E27FC236}">
                <a16:creationId xmlns:a16="http://schemas.microsoft.com/office/drawing/2014/main" id="{E3276DB0-18CC-3093-7CED-34C0E912DECD}"/>
              </a:ext>
            </a:extLst>
          </p:cNvPr>
          <p:cNvCxnSpPr/>
          <p:nvPr/>
        </p:nvCxnSpPr>
        <p:spPr>
          <a:xfrm>
            <a:off x="4318503" y="4096200"/>
            <a:ext cx="0" cy="468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6" name="直接连接符 105">
            <a:extLst>
              <a:ext uri="{FF2B5EF4-FFF2-40B4-BE49-F238E27FC236}">
                <a16:creationId xmlns:a16="http://schemas.microsoft.com/office/drawing/2014/main" id="{A886FC10-AA4B-4410-3FAE-40F42A5682B2}"/>
              </a:ext>
            </a:extLst>
          </p:cNvPr>
          <p:cNvCxnSpPr/>
          <p:nvPr/>
        </p:nvCxnSpPr>
        <p:spPr>
          <a:xfrm>
            <a:off x="3983815" y="2762612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7" name="直接连接符 106">
            <a:extLst>
              <a:ext uri="{FF2B5EF4-FFF2-40B4-BE49-F238E27FC236}">
                <a16:creationId xmlns:a16="http://schemas.microsoft.com/office/drawing/2014/main" id="{ADD5C501-3675-0705-A91B-D2F46AB09F2B}"/>
              </a:ext>
            </a:extLst>
          </p:cNvPr>
          <p:cNvCxnSpPr/>
          <p:nvPr/>
        </p:nvCxnSpPr>
        <p:spPr>
          <a:xfrm>
            <a:off x="3991676" y="5761728"/>
            <a:ext cx="10533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8" name="直接连接符 107">
            <a:extLst>
              <a:ext uri="{FF2B5EF4-FFF2-40B4-BE49-F238E27FC236}">
                <a16:creationId xmlns:a16="http://schemas.microsoft.com/office/drawing/2014/main" id="{6793039A-06F5-70EA-A32A-B1A462E6C905}"/>
              </a:ext>
            </a:extLst>
          </p:cNvPr>
          <p:cNvCxnSpPr/>
          <p:nvPr/>
        </p:nvCxnSpPr>
        <p:spPr>
          <a:xfrm>
            <a:off x="4318503" y="4789591"/>
            <a:ext cx="0" cy="183814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9" name="直接连接符 108">
            <a:extLst>
              <a:ext uri="{FF2B5EF4-FFF2-40B4-BE49-F238E27FC236}">
                <a16:creationId xmlns:a16="http://schemas.microsoft.com/office/drawing/2014/main" id="{28307C9F-CE83-50CD-F52A-792CA398AE31}"/>
              </a:ext>
            </a:extLst>
          </p:cNvPr>
          <p:cNvCxnSpPr/>
          <p:nvPr/>
        </p:nvCxnSpPr>
        <p:spPr>
          <a:xfrm>
            <a:off x="4318502" y="6627736"/>
            <a:ext cx="699652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0" name="直接连接符 109">
            <a:extLst>
              <a:ext uri="{FF2B5EF4-FFF2-40B4-BE49-F238E27FC236}">
                <a16:creationId xmlns:a16="http://schemas.microsoft.com/office/drawing/2014/main" id="{FA52CBC1-5E53-0BB7-0F2F-0602B5881ACC}"/>
              </a:ext>
            </a:extLst>
          </p:cNvPr>
          <p:cNvCxnSpPr/>
          <p:nvPr/>
        </p:nvCxnSpPr>
        <p:spPr>
          <a:xfrm>
            <a:off x="9155117" y="3335854"/>
            <a:ext cx="127891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1" name="直接连接符 110">
            <a:extLst>
              <a:ext uri="{FF2B5EF4-FFF2-40B4-BE49-F238E27FC236}">
                <a16:creationId xmlns:a16="http://schemas.microsoft.com/office/drawing/2014/main" id="{86196E1E-C82E-3982-4942-449DA1F2A1EC}"/>
              </a:ext>
            </a:extLst>
          </p:cNvPr>
          <p:cNvCxnSpPr/>
          <p:nvPr/>
        </p:nvCxnSpPr>
        <p:spPr>
          <a:xfrm>
            <a:off x="9155117" y="3335855"/>
            <a:ext cx="0" cy="746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2" name="直接连接符 111">
            <a:extLst>
              <a:ext uri="{FF2B5EF4-FFF2-40B4-BE49-F238E27FC236}">
                <a16:creationId xmlns:a16="http://schemas.microsoft.com/office/drawing/2014/main" id="{2A4096C0-F6C9-5949-FE20-A040076786DC}"/>
              </a:ext>
            </a:extLst>
          </p:cNvPr>
          <p:cNvCxnSpPr/>
          <p:nvPr/>
        </p:nvCxnSpPr>
        <p:spPr>
          <a:xfrm>
            <a:off x="10434033" y="3335855"/>
            <a:ext cx="0" cy="47535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3" name="直接连接符 112">
            <a:extLst>
              <a:ext uri="{FF2B5EF4-FFF2-40B4-BE49-F238E27FC236}">
                <a16:creationId xmlns:a16="http://schemas.microsoft.com/office/drawing/2014/main" id="{58FC0CBE-A9CB-F99D-4FCD-E2FABF907F92}"/>
              </a:ext>
            </a:extLst>
          </p:cNvPr>
          <p:cNvCxnSpPr/>
          <p:nvPr/>
        </p:nvCxnSpPr>
        <p:spPr>
          <a:xfrm>
            <a:off x="10440983" y="3820070"/>
            <a:ext cx="44778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4" name="直接连接符 113">
            <a:extLst>
              <a:ext uri="{FF2B5EF4-FFF2-40B4-BE49-F238E27FC236}">
                <a16:creationId xmlns:a16="http://schemas.microsoft.com/office/drawing/2014/main" id="{3E2F3E53-1E4A-C3B3-CA6A-C6E9CF01371B}"/>
              </a:ext>
            </a:extLst>
          </p:cNvPr>
          <p:cNvCxnSpPr/>
          <p:nvPr/>
        </p:nvCxnSpPr>
        <p:spPr>
          <a:xfrm>
            <a:off x="6615657" y="4685040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5" name="直接连接符 114">
            <a:extLst>
              <a:ext uri="{FF2B5EF4-FFF2-40B4-BE49-F238E27FC236}">
                <a16:creationId xmlns:a16="http://schemas.microsoft.com/office/drawing/2014/main" id="{C4209813-598C-359B-021A-CA8CC1875F37}"/>
              </a:ext>
            </a:extLst>
          </p:cNvPr>
          <p:cNvCxnSpPr/>
          <p:nvPr/>
        </p:nvCxnSpPr>
        <p:spPr>
          <a:xfrm>
            <a:off x="6615656" y="4226355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6" name="直接连接符 115">
            <a:extLst>
              <a:ext uri="{FF2B5EF4-FFF2-40B4-BE49-F238E27FC236}">
                <a16:creationId xmlns:a16="http://schemas.microsoft.com/office/drawing/2014/main" id="{713E8832-27C1-4324-D435-4C3FBB9C6C9F}"/>
              </a:ext>
            </a:extLst>
          </p:cNvPr>
          <p:cNvCxnSpPr/>
          <p:nvPr/>
        </p:nvCxnSpPr>
        <p:spPr>
          <a:xfrm>
            <a:off x="6875771" y="4496112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7" name="直接连接符 116">
            <a:extLst>
              <a:ext uri="{FF2B5EF4-FFF2-40B4-BE49-F238E27FC236}">
                <a16:creationId xmlns:a16="http://schemas.microsoft.com/office/drawing/2014/main" id="{9A387E1C-549C-A045-3770-2489473ED253}"/>
              </a:ext>
            </a:extLst>
          </p:cNvPr>
          <p:cNvCxnSpPr/>
          <p:nvPr/>
        </p:nvCxnSpPr>
        <p:spPr>
          <a:xfrm>
            <a:off x="6894163" y="4496497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8" name="直接连接符 117">
            <a:extLst>
              <a:ext uri="{FF2B5EF4-FFF2-40B4-BE49-F238E27FC236}">
                <a16:creationId xmlns:a16="http://schemas.microsoft.com/office/drawing/2014/main" id="{A175E30D-7E8C-6B07-4797-D74AAF54C73B}"/>
              </a:ext>
            </a:extLst>
          </p:cNvPr>
          <p:cNvCxnSpPr/>
          <p:nvPr/>
        </p:nvCxnSpPr>
        <p:spPr>
          <a:xfrm>
            <a:off x="6250546" y="5686478"/>
            <a:ext cx="9245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9" name="直接连接符 118">
            <a:extLst>
              <a:ext uri="{FF2B5EF4-FFF2-40B4-BE49-F238E27FC236}">
                <a16:creationId xmlns:a16="http://schemas.microsoft.com/office/drawing/2014/main" id="{CDD3F7A4-D18D-F317-0392-7153C829B611}"/>
              </a:ext>
            </a:extLst>
          </p:cNvPr>
          <p:cNvCxnSpPr/>
          <p:nvPr/>
        </p:nvCxnSpPr>
        <p:spPr>
          <a:xfrm>
            <a:off x="4004317" y="3009200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90" name="矩形 2989">
            <a:extLst>
              <a:ext uri="{FF2B5EF4-FFF2-40B4-BE49-F238E27FC236}">
                <a16:creationId xmlns:a16="http://schemas.microsoft.com/office/drawing/2014/main" id="{449329E0-5E5B-123F-2EDC-7675E804ED63}"/>
              </a:ext>
            </a:extLst>
          </p:cNvPr>
          <p:cNvSpPr/>
          <p:nvPr/>
        </p:nvSpPr>
        <p:spPr>
          <a:xfrm>
            <a:off x="3932415" y="255287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1" name="等腰三角形 120">
            <a:extLst>
              <a:ext uri="{FF2B5EF4-FFF2-40B4-BE49-F238E27FC236}">
                <a16:creationId xmlns:a16="http://schemas.microsoft.com/office/drawing/2014/main" id="{572BA90D-7CC5-EBFA-F4D9-554D6E64D7C2}"/>
              </a:ext>
            </a:extLst>
          </p:cNvPr>
          <p:cNvSpPr/>
          <p:nvPr/>
        </p:nvSpPr>
        <p:spPr>
          <a:xfrm>
            <a:off x="2061172" y="3908983"/>
            <a:ext cx="205961" cy="115779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992" name="组合 2991">
            <a:extLst>
              <a:ext uri="{FF2B5EF4-FFF2-40B4-BE49-F238E27FC236}">
                <a16:creationId xmlns:a16="http://schemas.microsoft.com/office/drawing/2014/main" id="{7CFF3E6D-C708-2188-2C0B-C08695A05EF6}"/>
              </a:ext>
            </a:extLst>
          </p:cNvPr>
          <p:cNvGrpSpPr/>
          <p:nvPr/>
        </p:nvGrpSpPr>
        <p:grpSpPr>
          <a:xfrm>
            <a:off x="5400012" y="4881573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2993" name="直接连接符 122">
              <a:extLst>
                <a:ext uri="{FF2B5EF4-FFF2-40B4-BE49-F238E27FC236}">
                  <a16:creationId xmlns:a16="http://schemas.microsoft.com/office/drawing/2014/main" id="{38398EA7-E948-22FA-296E-B743A730D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994" name="矩形 2993">
              <a:extLst>
                <a:ext uri="{FF2B5EF4-FFF2-40B4-BE49-F238E27FC236}">
                  <a16:creationId xmlns:a16="http://schemas.microsoft.com/office/drawing/2014/main" id="{1AD7CFA6-2084-3DA5-F93B-AA85496F4EE0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5" name="等腰三角形 124">
              <a:extLst>
                <a:ext uri="{FF2B5EF4-FFF2-40B4-BE49-F238E27FC236}">
                  <a16:creationId xmlns:a16="http://schemas.microsoft.com/office/drawing/2014/main" id="{206751BF-F7D6-13FB-8FAD-BF7339191AF6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96" name="组合 2995">
            <a:extLst>
              <a:ext uri="{FF2B5EF4-FFF2-40B4-BE49-F238E27FC236}">
                <a16:creationId xmlns:a16="http://schemas.microsoft.com/office/drawing/2014/main" id="{2CD138EF-7B43-C6FB-C02D-8E6964DCCF5A}"/>
              </a:ext>
            </a:extLst>
          </p:cNvPr>
          <p:cNvGrpSpPr/>
          <p:nvPr/>
        </p:nvGrpSpPr>
        <p:grpSpPr>
          <a:xfrm>
            <a:off x="9545264" y="4772904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2997" name="直接连接符 126">
              <a:extLst>
                <a:ext uri="{FF2B5EF4-FFF2-40B4-BE49-F238E27FC236}">
                  <a16:creationId xmlns:a16="http://schemas.microsoft.com/office/drawing/2014/main" id="{0E0E7005-F377-763A-524E-7D05891F6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998" name="矩形 2997">
              <a:extLst>
                <a:ext uri="{FF2B5EF4-FFF2-40B4-BE49-F238E27FC236}">
                  <a16:creationId xmlns:a16="http://schemas.microsoft.com/office/drawing/2014/main" id="{1338AB76-DD14-4F3D-BC8F-00E1AEBD8BE9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9" name="等腰三角形 128">
              <a:extLst>
                <a:ext uri="{FF2B5EF4-FFF2-40B4-BE49-F238E27FC236}">
                  <a16:creationId xmlns:a16="http://schemas.microsoft.com/office/drawing/2014/main" id="{25A6334E-4686-D73F-95E2-00580F4722D7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3000" name="直接连接符 129">
            <a:extLst>
              <a:ext uri="{FF2B5EF4-FFF2-40B4-BE49-F238E27FC236}">
                <a16:creationId xmlns:a16="http://schemas.microsoft.com/office/drawing/2014/main" id="{96AFA3D1-957F-1E5A-1F55-4D2636A4DC9B}"/>
              </a:ext>
            </a:extLst>
          </p:cNvPr>
          <p:cNvCxnSpPr/>
          <p:nvPr/>
        </p:nvCxnSpPr>
        <p:spPr>
          <a:xfrm>
            <a:off x="3466499" y="3830158"/>
            <a:ext cx="51731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1" name="直接连接符 130">
            <a:extLst>
              <a:ext uri="{FF2B5EF4-FFF2-40B4-BE49-F238E27FC236}">
                <a16:creationId xmlns:a16="http://schemas.microsoft.com/office/drawing/2014/main" id="{FF6F29F9-7B4E-4F82-3511-D78602BB836E}"/>
              </a:ext>
            </a:extLst>
          </p:cNvPr>
          <p:cNvCxnSpPr>
            <a:cxnSpLocks/>
          </p:cNvCxnSpPr>
          <p:nvPr/>
        </p:nvCxnSpPr>
        <p:spPr>
          <a:xfrm>
            <a:off x="1358539" y="3670570"/>
            <a:ext cx="0" cy="246727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2" name="直接连接符 131">
            <a:extLst>
              <a:ext uri="{FF2B5EF4-FFF2-40B4-BE49-F238E27FC236}">
                <a16:creationId xmlns:a16="http://schemas.microsoft.com/office/drawing/2014/main" id="{2850B8F5-7C2D-C0FC-AC50-080A636E6297}"/>
              </a:ext>
            </a:extLst>
          </p:cNvPr>
          <p:cNvCxnSpPr/>
          <p:nvPr/>
        </p:nvCxnSpPr>
        <p:spPr>
          <a:xfrm>
            <a:off x="1358539" y="6137844"/>
            <a:ext cx="653668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3" name="直接连接符 132">
            <a:extLst>
              <a:ext uri="{FF2B5EF4-FFF2-40B4-BE49-F238E27FC236}">
                <a16:creationId xmlns:a16="http://schemas.microsoft.com/office/drawing/2014/main" id="{BAC5B2D1-00CD-3CBD-D2B5-217BC200E5F0}"/>
              </a:ext>
            </a:extLst>
          </p:cNvPr>
          <p:cNvCxnSpPr>
            <a:cxnSpLocks/>
          </p:cNvCxnSpPr>
          <p:nvPr/>
        </p:nvCxnSpPr>
        <p:spPr>
          <a:xfrm>
            <a:off x="8632310" y="5860145"/>
            <a:ext cx="0" cy="520773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4" name="直接连接符 133">
            <a:extLst>
              <a:ext uri="{FF2B5EF4-FFF2-40B4-BE49-F238E27FC236}">
                <a16:creationId xmlns:a16="http://schemas.microsoft.com/office/drawing/2014/main" id="{E6F47F03-720C-DEF1-359D-43BAE153DD34}"/>
              </a:ext>
            </a:extLst>
          </p:cNvPr>
          <p:cNvCxnSpPr/>
          <p:nvPr/>
        </p:nvCxnSpPr>
        <p:spPr>
          <a:xfrm>
            <a:off x="1088629" y="6380918"/>
            <a:ext cx="751703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5" name="直接连接符 134">
            <a:extLst>
              <a:ext uri="{FF2B5EF4-FFF2-40B4-BE49-F238E27FC236}">
                <a16:creationId xmlns:a16="http://schemas.microsoft.com/office/drawing/2014/main" id="{0A9E1876-D636-FBCC-DFAA-92DE583E7C28}"/>
              </a:ext>
            </a:extLst>
          </p:cNvPr>
          <p:cNvCxnSpPr>
            <a:cxnSpLocks/>
          </p:cNvCxnSpPr>
          <p:nvPr/>
        </p:nvCxnSpPr>
        <p:spPr>
          <a:xfrm>
            <a:off x="1085442" y="3943743"/>
            <a:ext cx="0" cy="243717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6" name="直接连接符 135">
            <a:extLst>
              <a:ext uri="{FF2B5EF4-FFF2-40B4-BE49-F238E27FC236}">
                <a16:creationId xmlns:a16="http://schemas.microsoft.com/office/drawing/2014/main" id="{5C102D51-5040-FB13-E97E-B130950507F1}"/>
              </a:ext>
            </a:extLst>
          </p:cNvPr>
          <p:cNvCxnSpPr/>
          <p:nvPr/>
        </p:nvCxnSpPr>
        <p:spPr>
          <a:xfrm>
            <a:off x="1085442" y="3943743"/>
            <a:ext cx="4747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7" name="直接连接符 136">
            <a:extLst>
              <a:ext uri="{FF2B5EF4-FFF2-40B4-BE49-F238E27FC236}">
                <a16:creationId xmlns:a16="http://schemas.microsoft.com/office/drawing/2014/main" id="{00466298-0211-43D6-B0ED-9E071A5D4E21}"/>
              </a:ext>
            </a:extLst>
          </p:cNvPr>
          <p:cNvCxnSpPr/>
          <p:nvPr/>
        </p:nvCxnSpPr>
        <p:spPr>
          <a:xfrm>
            <a:off x="1358539" y="3670570"/>
            <a:ext cx="20482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8" name="直接连接符 137">
            <a:extLst>
              <a:ext uri="{FF2B5EF4-FFF2-40B4-BE49-F238E27FC236}">
                <a16:creationId xmlns:a16="http://schemas.microsoft.com/office/drawing/2014/main" id="{A7583935-BC37-9B67-16A8-E72950BE7ADE}"/>
              </a:ext>
            </a:extLst>
          </p:cNvPr>
          <p:cNvCxnSpPr>
            <a:cxnSpLocks/>
          </p:cNvCxnSpPr>
          <p:nvPr/>
        </p:nvCxnSpPr>
        <p:spPr>
          <a:xfrm>
            <a:off x="8338585" y="5860144"/>
            <a:ext cx="293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9" name="直接连接符 138">
            <a:extLst>
              <a:ext uri="{FF2B5EF4-FFF2-40B4-BE49-F238E27FC236}">
                <a16:creationId xmlns:a16="http://schemas.microsoft.com/office/drawing/2014/main" id="{6C495AC5-82C3-2B63-13E6-605ABE366699}"/>
              </a:ext>
            </a:extLst>
          </p:cNvPr>
          <p:cNvCxnSpPr>
            <a:cxnSpLocks/>
          </p:cNvCxnSpPr>
          <p:nvPr/>
        </p:nvCxnSpPr>
        <p:spPr>
          <a:xfrm>
            <a:off x="2437306" y="3831398"/>
            <a:ext cx="0" cy="1388782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10" name="直接连接符 139">
            <a:extLst>
              <a:ext uri="{FF2B5EF4-FFF2-40B4-BE49-F238E27FC236}">
                <a16:creationId xmlns:a16="http://schemas.microsoft.com/office/drawing/2014/main" id="{BD6E57B8-452A-DEF0-AF3F-3636840A61AA}"/>
              </a:ext>
            </a:extLst>
          </p:cNvPr>
          <p:cNvCxnSpPr/>
          <p:nvPr/>
        </p:nvCxnSpPr>
        <p:spPr>
          <a:xfrm>
            <a:off x="2437306" y="5220179"/>
            <a:ext cx="33930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3011" name="组合 3010">
            <a:extLst>
              <a:ext uri="{FF2B5EF4-FFF2-40B4-BE49-F238E27FC236}">
                <a16:creationId xmlns:a16="http://schemas.microsoft.com/office/drawing/2014/main" id="{90FB71BC-3751-166E-4DA3-DE0A9503FDAC}"/>
              </a:ext>
            </a:extLst>
          </p:cNvPr>
          <p:cNvGrpSpPr/>
          <p:nvPr/>
        </p:nvGrpSpPr>
        <p:grpSpPr>
          <a:xfrm>
            <a:off x="4989838" y="2804635"/>
            <a:ext cx="2305227" cy="1317624"/>
            <a:chOff x="5039741" y="3208161"/>
            <a:chExt cx="597546" cy="457491"/>
          </a:xfrm>
        </p:grpSpPr>
        <p:cxnSp>
          <p:nvCxnSpPr>
            <p:cNvPr id="3012" name="直接连接符 141">
              <a:extLst>
                <a:ext uri="{FF2B5EF4-FFF2-40B4-BE49-F238E27FC236}">
                  <a16:creationId xmlns:a16="http://schemas.microsoft.com/office/drawing/2014/main" id="{A31D2404-FFEC-5AB4-C1AB-0E53FCBC3B8D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013" name="直接连接符 142">
              <a:extLst>
                <a:ext uri="{FF2B5EF4-FFF2-40B4-BE49-F238E27FC236}">
                  <a16:creationId xmlns:a16="http://schemas.microsoft.com/office/drawing/2014/main" id="{D00971CD-6A79-9DAA-7D63-A96A52EC15E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3014" name="直接连接符 143">
            <a:extLst>
              <a:ext uri="{FF2B5EF4-FFF2-40B4-BE49-F238E27FC236}">
                <a16:creationId xmlns:a16="http://schemas.microsoft.com/office/drawing/2014/main" id="{7DAD1479-246E-B582-AC1C-1D1DCF3A1508}"/>
              </a:ext>
            </a:extLst>
          </p:cNvPr>
          <p:cNvCxnSpPr/>
          <p:nvPr/>
        </p:nvCxnSpPr>
        <p:spPr>
          <a:xfrm>
            <a:off x="8692648" y="2472542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15" name="直接连接符 144">
            <a:extLst>
              <a:ext uri="{FF2B5EF4-FFF2-40B4-BE49-F238E27FC236}">
                <a16:creationId xmlns:a16="http://schemas.microsoft.com/office/drawing/2014/main" id="{21BC92D2-75FC-DD81-4E8B-AB5AEA96E68C}"/>
              </a:ext>
            </a:extLst>
          </p:cNvPr>
          <p:cNvCxnSpPr/>
          <p:nvPr/>
        </p:nvCxnSpPr>
        <p:spPr>
          <a:xfrm>
            <a:off x="8257474" y="3857560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16" name="直接连接符 145">
            <a:extLst>
              <a:ext uri="{FF2B5EF4-FFF2-40B4-BE49-F238E27FC236}">
                <a16:creationId xmlns:a16="http://schemas.microsoft.com/office/drawing/2014/main" id="{AAC640A7-92E8-B3DF-141B-6E287698D891}"/>
              </a:ext>
            </a:extLst>
          </p:cNvPr>
          <p:cNvCxnSpPr/>
          <p:nvPr/>
        </p:nvCxnSpPr>
        <p:spPr>
          <a:xfrm>
            <a:off x="8692648" y="2472542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017" name="流程图: 延期 146">
            <a:extLst>
              <a:ext uri="{FF2B5EF4-FFF2-40B4-BE49-F238E27FC236}">
                <a16:creationId xmlns:a16="http://schemas.microsoft.com/office/drawing/2014/main" id="{5DEC8134-6671-EE1F-F52D-D8187E67DC9A}"/>
              </a:ext>
            </a:extLst>
          </p:cNvPr>
          <p:cNvSpPr/>
          <p:nvPr/>
        </p:nvSpPr>
        <p:spPr>
          <a:xfrm>
            <a:off x="8896909" y="2312921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018" name="直接连接符 147">
            <a:extLst>
              <a:ext uri="{FF2B5EF4-FFF2-40B4-BE49-F238E27FC236}">
                <a16:creationId xmlns:a16="http://schemas.microsoft.com/office/drawing/2014/main" id="{B14D6DB6-CCE7-63D6-F5B8-02D8728F3D83}"/>
              </a:ext>
            </a:extLst>
          </p:cNvPr>
          <p:cNvCxnSpPr/>
          <p:nvPr/>
        </p:nvCxnSpPr>
        <p:spPr>
          <a:xfrm>
            <a:off x="9164737" y="2421195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019" name="直接连接符 148">
            <a:extLst>
              <a:ext uri="{FF2B5EF4-FFF2-40B4-BE49-F238E27FC236}">
                <a16:creationId xmlns:a16="http://schemas.microsoft.com/office/drawing/2014/main" id="{C97A4E62-0D5D-6125-80FF-802892DA3FE3}"/>
              </a:ext>
            </a:extLst>
          </p:cNvPr>
          <p:cNvCxnSpPr/>
          <p:nvPr/>
        </p:nvCxnSpPr>
        <p:spPr>
          <a:xfrm>
            <a:off x="9429534" y="1705123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020" name="直接连接符 149">
            <a:extLst>
              <a:ext uri="{FF2B5EF4-FFF2-40B4-BE49-F238E27FC236}">
                <a16:creationId xmlns:a16="http://schemas.microsoft.com/office/drawing/2014/main" id="{E036A24E-484E-FEB8-A67F-3E58BDD5C2CD}"/>
              </a:ext>
            </a:extLst>
          </p:cNvPr>
          <p:cNvCxnSpPr/>
          <p:nvPr/>
        </p:nvCxnSpPr>
        <p:spPr>
          <a:xfrm>
            <a:off x="1688276" y="1705123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021" name="直接连接符 150">
            <a:extLst>
              <a:ext uri="{FF2B5EF4-FFF2-40B4-BE49-F238E27FC236}">
                <a16:creationId xmlns:a16="http://schemas.microsoft.com/office/drawing/2014/main" id="{0F96DA18-5B76-D2D7-1231-550FC823584C}"/>
              </a:ext>
            </a:extLst>
          </p:cNvPr>
          <p:cNvCxnSpPr/>
          <p:nvPr/>
        </p:nvCxnSpPr>
        <p:spPr>
          <a:xfrm>
            <a:off x="1675104" y="1705123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3022" name="矩形 3021">
            <a:extLst>
              <a:ext uri="{FF2B5EF4-FFF2-40B4-BE49-F238E27FC236}">
                <a16:creationId xmlns:a16="http://schemas.microsoft.com/office/drawing/2014/main" id="{E1192F25-E37B-C203-019A-DEE0C598E5CC}"/>
              </a:ext>
            </a:extLst>
          </p:cNvPr>
          <p:cNvSpPr/>
          <p:nvPr/>
        </p:nvSpPr>
        <p:spPr>
          <a:xfrm>
            <a:off x="815410" y="3530724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3" name="矩形 3022">
            <a:extLst>
              <a:ext uri="{FF2B5EF4-FFF2-40B4-BE49-F238E27FC236}">
                <a16:creationId xmlns:a16="http://schemas.microsoft.com/office/drawing/2014/main" id="{A41BE94B-67C0-9589-6BE4-5FD700CFD29C}"/>
              </a:ext>
            </a:extLst>
          </p:cNvPr>
          <p:cNvSpPr/>
          <p:nvPr/>
        </p:nvSpPr>
        <p:spPr>
          <a:xfrm>
            <a:off x="4268859" y="3537590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24" name="矩形 3023">
            <a:extLst>
              <a:ext uri="{FF2B5EF4-FFF2-40B4-BE49-F238E27FC236}">
                <a16:creationId xmlns:a16="http://schemas.microsoft.com/office/drawing/2014/main" id="{44B32E9A-D3D4-F1E2-A2CA-0EF14DD69158}"/>
              </a:ext>
            </a:extLst>
          </p:cNvPr>
          <p:cNvSpPr/>
          <p:nvPr/>
        </p:nvSpPr>
        <p:spPr>
          <a:xfrm>
            <a:off x="4276089" y="3805138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25" name="矩形 3024">
            <a:extLst>
              <a:ext uri="{FF2B5EF4-FFF2-40B4-BE49-F238E27FC236}">
                <a16:creationId xmlns:a16="http://schemas.microsoft.com/office/drawing/2014/main" id="{E3B36632-CAB0-9E1C-AFCE-C2214F373732}"/>
              </a:ext>
            </a:extLst>
          </p:cNvPr>
          <p:cNvSpPr/>
          <p:nvPr/>
        </p:nvSpPr>
        <p:spPr>
          <a:xfrm>
            <a:off x="4261756" y="4067605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026" name="直接连接符 155">
            <a:extLst>
              <a:ext uri="{FF2B5EF4-FFF2-40B4-BE49-F238E27FC236}">
                <a16:creationId xmlns:a16="http://schemas.microsoft.com/office/drawing/2014/main" id="{4E28FBF6-855C-9FCB-CD75-4C40E9886411}"/>
              </a:ext>
            </a:extLst>
          </p:cNvPr>
          <p:cNvCxnSpPr>
            <a:cxnSpLocks/>
          </p:cNvCxnSpPr>
          <p:nvPr/>
        </p:nvCxnSpPr>
        <p:spPr>
          <a:xfrm>
            <a:off x="6250546" y="4208753"/>
            <a:ext cx="924532" cy="0"/>
          </a:xfrm>
          <a:prstGeom prst="line">
            <a:avLst/>
          </a:prstGeom>
          <a:noFill/>
          <a:ln w="635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027" name="直接连接符 156">
            <a:extLst>
              <a:ext uri="{FF2B5EF4-FFF2-40B4-BE49-F238E27FC236}">
                <a16:creationId xmlns:a16="http://schemas.microsoft.com/office/drawing/2014/main" id="{3B20F8EE-252F-5A5A-47B5-507F168CBA4A}"/>
              </a:ext>
            </a:extLst>
          </p:cNvPr>
          <p:cNvCxnSpPr/>
          <p:nvPr/>
        </p:nvCxnSpPr>
        <p:spPr>
          <a:xfrm>
            <a:off x="4318503" y="4789591"/>
            <a:ext cx="658040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3028" name="任意多边形: 形状 256">
            <a:extLst>
              <a:ext uri="{FF2B5EF4-FFF2-40B4-BE49-F238E27FC236}">
                <a16:creationId xmlns:a16="http://schemas.microsoft.com/office/drawing/2014/main" id="{F2962681-EC30-68A1-08EB-BE2FC4576EFF}"/>
              </a:ext>
            </a:extLst>
          </p:cNvPr>
          <p:cNvSpPr/>
          <p:nvPr/>
        </p:nvSpPr>
        <p:spPr>
          <a:xfrm flipV="1">
            <a:off x="4801376" y="4344275"/>
            <a:ext cx="150942" cy="84135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029" name="直接连接符 158">
            <a:extLst>
              <a:ext uri="{FF2B5EF4-FFF2-40B4-BE49-F238E27FC236}">
                <a16:creationId xmlns:a16="http://schemas.microsoft.com/office/drawing/2014/main" id="{A25F8765-8CFE-16A7-2559-FE9644716139}"/>
              </a:ext>
            </a:extLst>
          </p:cNvPr>
          <p:cNvCxnSpPr/>
          <p:nvPr/>
        </p:nvCxnSpPr>
        <p:spPr>
          <a:xfrm>
            <a:off x="3961102" y="3829407"/>
            <a:ext cx="1004244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3030" name="组合 3029">
            <a:extLst>
              <a:ext uri="{FF2B5EF4-FFF2-40B4-BE49-F238E27FC236}">
                <a16:creationId xmlns:a16="http://schemas.microsoft.com/office/drawing/2014/main" id="{AC2EB60F-04C0-2B2E-266D-BC43852A7ECD}"/>
              </a:ext>
            </a:extLst>
          </p:cNvPr>
          <p:cNvGrpSpPr/>
          <p:nvPr/>
        </p:nvGrpSpPr>
        <p:grpSpPr>
          <a:xfrm>
            <a:off x="4961348" y="1951451"/>
            <a:ext cx="6006406" cy="1849765"/>
            <a:chOff x="5039741" y="3208161"/>
            <a:chExt cx="597546" cy="457491"/>
          </a:xfrm>
        </p:grpSpPr>
        <p:cxnSp>
          <p:nvCxnSpPr>
            <p:cNvPr id="3031" name="直接连接符 160">
              <a:extLst>
                <a:ext uri="{FF2B5EF4-FFF2-40B4-BE49-F238E27FC236}">
                  <a16:creationId xmlns:a16="http://schemas.microsoft.com/office/drawing/2014/main" id="{7907F34D-B0C4-ABAC-3975-9FFE96A87E8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032" name="直接连接符 161">
              <a:extLst>
                <a:ext uri="{FF2B5EF4-FFF2-40B4-BE49-F238E27FC236}">
                  <a16:creationId xmlns:a16="http://schemas.microsoft.com/office/drawing/2014/main" id="{577376B9-F19C-1092-5AEC-08B9B1CBF407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3033" name="直接连接符 162">
            <a:extLst>
              <a:ext uri="{FF2B5EF4-FFF2-40B4-BE49-F238E27FC236}">
                <a16:creationId xmlns:a16="http://schemas.microsoft.com/office/drawing/2014/main" id="{2E4E5DAC-169E-1863-8E1C-D2C3D072A9B2}"/>
              </a:ext>
            </a:extLst>
          </p:cNvPr>
          <p:cNvCxnSpPr/>
          <p:nvPr/>
        </p:nvCxnSpPr>
        <p:spPr>
          <a:xfrm>
            <a:off x="4965346" y="2373364"/>
            <a:ext cx="3917227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3034" name="组合 3033">
            <a:extLst>
              <a:ext uri="{FF2B5EF4-FFF2-40B4-BE49-F238E27FC236}">
                <a16:creationId xmlns:a16="http://schemas.microsoft.com/office/drawing/2014/main" id="{99E49270-2F9D-9A01-E7FC-4EF73D477A47}"/>
              </a:ext>
            </a:extLst>
          </p:cNvPr>
          <p:cNvGrpSpPr/>
          <p:nvPr/>
        </p:nvGrpSpPr>
        <p:grpSpPr>
          <a:xfrm>
            <a:off x="4974341" y="2585009"/>
            <a:ext cx="3059940" cy="1137035"/>
            <a:chOff x="5039741" y="3208161"/>
            <a:chExt cx="597546" cy="457491"/>
          </a:xfrm>
        </p:grpSpPr>
        <p:cxnSp>
          <p:nvCxnSpPr>
            <p:cNvPr id="3035" name="直接连接符 164">
              <a:extLst>
                <a:ext uri="{FF2B5EF4-FFF2-40B4-BE49-F238E27FC236}">
                  <a16:creationId xmlns:a16="http://schemas.microsoft.com/office/drawing/2014/main" id="{7DB362B0-E5D2-0119-9843-C125C15B501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036" name="直接连接符 165">
              <a:extLst>
                <a:ext uri="{FF2B5EF4-FFF2-40B4-BE49-F238E27FC236}">
                  <a16:creationId xmlns:a16="http://schemas.microsoft.com/office/drawing/2014/main" id="{8F519136-ED30-E287-D9F3-72137FABDB0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3037" name="组合 3036">
            <a:extLst>
              <a:ext uri="{FF2B5EF4-FFF2-40B4-BE49-F238E27FC236}">
                <a16:creationId xmlns:a16="http://schemas.microsoft.com/office/drawing/2014/main" id="{49545E2E-7833-21FA-663B-71C1ABBF10A7}"/>
              </a:ext>
            </a:extLst>
          </p:cNvPr>
          <p:cNvGrpSpPr/>
          <p:nvPr/>
        </p:nvGrpSpPr>
        <p:grpSpPr>
          <a:xfrm>
            <a:off x="4978874" y="3015456"/>
            <a:ext cx="705542" cy="450160"/>
            <a:chOff x="5039741" y="3208161"/>
            <a:chExt cx="597546" cy="457491"/>
          </a:xfrm>
        </p:grpSpPr>
        <p:cxnSp>
          <p:nvCxnSpPr>
            <p:cNvPr id="3038" name="直接连接符 167">
              <a:extLst>
                <a:ext uri="{FF2B5EF4-FFF2-40B4-BE49-F238E27FC236}">
                  <a16:creationId xmlns:a16="http://schemas.microsoft.com/office/drawing/2014/main" id="{7B9E8B62-2ED7-4E0C-51F7-98CA0FFE884F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039" name="直接连接符 168">
              <a:extLst>
                <a:ext uri="{FF2B5EF4-FFF2-40B4-BE49-F238E27FC236}">
                  <a16:creationId xmlns:a16="http://schemas.microsoft.com/office/drawing/2014/main" id="{29B11B73-ABF0-1767-83DB-C387EEDA226E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3040" name="直接连接符 169">
            <a:extLst>
              <a:ext uri="{FF2B5EF4-FFF2-40B4-BE49-F238E27FC236}">
                <a16:creationId xmlns:a16="http://schemas.microsoft.com/office/drawing/2014/main" id="{09FF69CC-9A27-F59B-D661-A0A94E654772}"/>
              </a:ext>
            </a:extLst>
          </p:cNvPr>
          <p:cNvCxnSpPr/>
          <p:nvPr/>
        </p:nvCxnSpPr>
        <p:spPr>
          <a:xfrm>
            <a:off x="4684861" y="3164317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3041" name="任意多边形: 形状 191">
            <a:extLst>
              <a:ext uri="{FF2B5EF4-FFF2-40B4-BE49-F238E27FC236}">
                <a16:creationId xmlns:a16="http://schemas.microsoft.com/office/drawing/2014/main" id="{D1AD73BE-7B75-B313-63B7-166523F07337}"/>
              </a:ext>
            </a:extLst>
          </p:cNvPr>
          <p:cNvSpPr/>
          <p:nvPr/>
        </p:nvSpPr>
        <p:spPr>
          <a:xfrm>
            <a:off x="4971788" y="2162637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42" name="矩形 3041">
            <a:extLst>
              <a:ext uri="{FF2B5EF4-FFF2-40B4-BE49-F238E27FC236}">
                <a16:creationId xmlns:a16="http://schemas.microsoft.com/office/drawing/2014/main" id="{368BB8F6-E97D-C3BF-AE35-B39F510DCE22}"/>
              </a:ext>
            </a:extLst>
          </p:cNvPr>
          <p:cNvSpPr/>
          <p:nvPr/>
        </p:nvSpPr>
        <p:spPr>
          <a:xfrm>
            <a:off x="4957257" y="1705124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3" name="矩形 3042">
            <a:extLst>
              <a:ext uri="{FF2B5EF4-FFF2-40B4-BE49-F238E27FC236}">
                <a16:creationId xmlns:a16="http://schemas.microsoft.com/office/drawing/2014/main" id="{51449682-9777-6C56-AD16-187A4FE4738B}"/>
              </a:ext>
            </a:extLst>
          </p:cNvPr>
          <p:cNvSpPr/>
          <p:nvPr/>
        </p:nvSpPr>
        <p:spPr>
          <a:xfrm>
            <a:off x="4957258" y="1914569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4" name="矩形 3043">
            <a:extLst>
              <a:ext uri="{FF2B5EF4-FFF2-40B4-BE49-F238E27FC236}">
                <a16:creationId xmlns:a16="http://schemas.microsoft.com/office/drawing/2014/main" id="{28630C4D-7815-3356-B86B-81480781A491}"/>
              </a:ext>
            </a:extLst>
          </p:cNvPr>
          <p:cNvSpPr/>
          <p:nvPr/>
        </p:nvSpPr>
        <p:spPr>
          <a:xfrm>
            <a:off x="4957258" y="2124015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5" name="矩形 3044">
            <a:extLst>
              <a:ext uri="{FF2B5EF4-FFF2-40B4-BE49-F238E27FC236}">
                <a16:creationId xmlns:a16="http://schemas.microsoft.com/office/drawing/2014/main" id="{50D88818-5BC1-D35D-EF3E-B75A00330FE0}"/>
              </a:ext>
            </a:extLst>
          </p:cNvPr>
          <p:cNvSpPr/>
          <p:nvPr/>
        </p:nvSpPr>
        <p:spPr>
          <a:xfrm>
            <a:off x="4957258" y="2333461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6" name="矩形 3045">
            <a:extLst>
              <a:ext uri="{FF2B5EF4-FFF2-40B4-BE49-F238E27FC236}">
                <a16:creationId xmlns:a16="http://schemas.microsoft.com/office/drawing/2014/main" id="{EAC6BD62-0C52-C9E3-05BE-DBF6B9E7AB77}"/>
              </a:ext>
            </a:extLst>
          </p:cNvPr>
          <p:cNvSpPr/>
          <p:nvPr/>
        </p:nvSpPr>
        <p:spPr>
          <a:xfrm>
            <a:off x="4957258" y="2553820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7" name="矩形 3046">
            <a:extLst>
              <a:ext uri="{FF2B5EF4-FFF2-40B4-BE49-F238E27FC236}">
                <a16:creationId xmlns:a16="http://schemas.microsoft.com/office/drawing/2014/main" id="{93A2B642-C941-CECE-3C80-7879642F8DE5}"/>
              </a:ext>
            </a:extLst>
          </p:cNvPr>
          <p:cNvSpPr/>
          <p:nvPr/>
        </p:nvSpPr>
        <p:spPr>
          <a:xfrm>
            <a:off x="4662401" y="3120456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8" name="矩形 3047">
            <a:extLst>
              <a:ext uri="{FF2B5EF4-FFF2-40B4-BE49-F238E27FC236}">
                <a16:creationId xmlns:a16="http://schemas.microsoft.com/office/drawing/2014/main" id="{FD9396B4-A50A-21B8-D324-A4D1702F4F04}"/>
              </a:ext>
            </a:extLst>
          </p:cNvPr>
          <p:cNvSpPr/>
          <p:nvPr/>
        </p:nvSpPr>
        <p:spPr>
          <a:xfrm>
            <a:off x="4957258" y="2763265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9" name="矩形 3048">
            <a:extLst>
              <a:ext uri="{FF2B5EF4-FFF2-40B4-BE49-F238E27FC236}">
                <a16:creationId xmlns:a16="http://schemas.microsoft.com/office/drawing/2014/main" id="{7DD820B7-A0EF-B151-3440-C786547A77F8}"/>
              </a:ext>
            </a:extLst>
          </p:cNvPr>
          <p:cNvSpPr/>
          <p:nvPr/>
        </p:nvSpPr>
        <p:spPr>
          <a:xfrm>
            <a:off x="9085646" y="2373364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50" name="直接连接符 179">
            <a:extLst>
              <a:ext uri="{FF2B5EF4-FFF2-40B4-BE49-F238E27FC236}">
                <a16:creationId xmlns:a16="http://schemas.microsoft.com/office/drawing/2014/main" id="{44194628-4CF4-AF6C-AAB5-B69265A130BA}"/>
              </a:ext>
            </a:extLst>
          </p:cNvPr>
          <p:cNvCxnSpPr>
            <a:cxnSpLocks/>
          </p:cNvCxnSpPr>
          <p:nvPr/>
        </p:nvCxnSpPr>
        <p:spPr>
          <a:xfrm flipV="1">
            <a:off x="2164152" y="4029668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051" name="矩形 3050">
            <a:extLst>
              <a:ext uri="{FF2B5EF4-FFF2-40B4-BE49-F238E27FC236}">
                <a16:creationId xmlns:a16="http://schemas.microsoft.com/office/drawing/2014/main" id="{023ED60D-5372-77C3-8C6E-EBED642F1108}"/>
              </a:ext>
            </a:extLst>
          </p:cNvPr>
          <p:cNvSpPr/>
          <p:nvPr/>
        </p:nvSpPr>
        <p:spPr>
          <a:xfrm>
            <a:off x="1927945" y="4074585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52" name="直接连接符 181">
            <a:extLst>
              <a:ext uri="{FF2B5EF4-FFF2-40B4-BE49-F238E27FC236}">
                <a16:creationId xmlns:a16="http://schemas.microsoft.com/office/drawing/2014/main" id="{94FE8891-5D03-01C7-6F0A-92452A5C3C4E}"/>
              </a:ext>
            </a:extLst>
          </p:cNvPr>
          <p:cNvCxnSpPr>
            <a:cxnSpLocks/>
            <a:endCxn id="3212" idx="1"/>
          </p:cNvCxnSpPr>
          <p:nvPr/>
        </p:nvCxnSpPr>
        <p:spPr>
          <a:xfrm>
            <a:off x="1749198" y="3811212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053" name="矩形 3052">
            <a:extLst>
              <a:ext uri="{FF2B5EF4-FFF2-40B4-BE49-F238E27FC236}">
                <a16:creationId xmlns:a16="http://schemas.microsoft.com/office/drawing/2014/main" id="{0D5A9565-B395-DE78-7150-0A7B39EC28C1}"/>
              </a:ext>
            </a:extLst>
          </p:cNvPr>
          <p:cNvSpPr/>
          <p:nvPr/>
        </p:nvSpPr>
        <p:spPr>
          <a:xfrm>
            <a:off x="1963846" y="3276326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54" name="矩形 3053">
            <a:extLst>
              <a:ext uri="{FF2B5EF4-FFF2-40B4-BE49-F238E27FC236}">
                <a16:creationId xmlns:a16="http://schemas.microsoft.com/office/drawing/2014/main" id="{F8025E05-403D-C2EF-E843-7763C973334C}"/>
              </a:ext>
            </a:extLst>
          </p:cNvPr>
          <p:cNvSpPr/>
          <p:nvPr/>
        </p:nvSpPr>
        <p:spPr>
          <a:xfrm>
            <a:off x="3412364" y="3567523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055" name="矩形 3054">
            <a:extLst>
              <a:ext uri="{FF2B5EF4-FFF2-40B4-BE49-F238E27FC236}">
                <a16:creationId xmlns:a16="http://schemas.microsoft.com/office/drawing/2014/main" id="{2DB1627B-E83C-5D4D-87DB-EBF9C1D6D2C7}"/>
              </a:ext>
            </a:extLst>
          </p:cNvPr>
          <p:cNvSpPr/>
          <p:nvPr/>
        </p:nvSpPr>
        <p:spPr>
          <a:xfrm>
            <a:off x="2116584" y="5514951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56" name="直接连接符 185">
            <a:extLst>
              <a:ext uri="{FF2B5EF4-FFF2-40B4-BE49-F238E27FC236}">
                <a16:creationId xmlns:a16="http://schemas.microsoft.com/office/drawing/2014/main" id="{9792ACEC-CCAC-D11F-9E31-B9B89AB6E4BD}"/>
              </a:ext>
            </a:extLst>
          </p:cNvPr>
          <p:cNvCxnSpPr>
            <a:cxnSpLocks/>
          </p:cNvCxnSpPr>
          <p:nvPr/>
        </p:nvCxnSpPr>
        <p:spPr>
          <a:xfrm>
            <a:off x="2437306" y="5674755"/>
            <a:ext cx="351575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3057" name="任意多边形: 形状 251">
            <a:extLst>
              <a:ext uri="{FF2B5EF4-FFF2-40B4-BE49-F238E27FC236}">
                <a16:creationId xmlns:a16="http://schemas.microsoft.com/office/drawing/2014/main" id="{BDEEFBD6-F76A-F9E2-9BB1-E23379F274C3}"/>
              </a:ext>
            </a:extLst>
          </p:cNvPr>
          <p:cNvSpPr/>
          <p:nvPr/>
        </p:nvSpPr>
        <p:spPr>
          <a:xfrm>
            <a:off x="3098161" y="5437730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58" name="矩形 3057">
            <a:extLst>
              <a:ext uri="{FF2B5EF4-FFF2-40B4-BE49-F238E27FC236}">
                <a16:creationId xmlns:a16="http://schemas.microsoft.com/office/drawing/2014/main" id="{CD43E4A8-2890-6D7E-AB8C-B72D4948B30A}"/>
              </a:ext>
            </a:extLst>
          </p:cNvPr>
          <p:cNvSpPr/>
          <p:nvPr/>
        </p:nvSpPr>
        <p:spPr>
          <a:xfrm>
            <a:off x="3220124" y="5171619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9" name="矩形 3058">
            <a:extLst>
              <a:ext uri="{FF2B5EF4-FFF2-40B4-BE49-F238E27FC236}">
                <a16:creationId xmlns:a16="http://schemas.microsoft.com/office/drawing/2014/main" id="{1D523B7F-9126-2770-1628-38870A5651EF}"/>
              </a:ext>
            </a:extLst>
          </p:cNvPr>
          <p:cNvSpPr/>
          <p:nvPr/>
        </p:nvSpPr>
        <p:spPr>
          <a:xfrm>
            <a:off x="3925862" y="2793076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0" name="矩形 3059">
            <a:extLst>
              <a:ext uri="{FF2B5EF4-FFF2-40B4-BE49-F238E27FC236}">
                <a16:creationId xmlns:a16="http://schemas.microsoft.com/office/drawing/2014/main" id="{E44A966D-2A20-D63C-5561-E7C2A70F6722}"/>
              </a:ext>
            </a:extLst>
          </p:cNvPr>
          <p:cNvSpPr/>
          <p:nvPr/>
        </p:nvSpPr>
        <p:spPr>
          <a:xfrm>
            <a:off x="3940717" y="38611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1" name="矩形 3060">
            <a:extLst>
              <a:ext uri="{FF2B5EF4-FFF2-40B4-BE49-F238E27FC236}">
                <a16:creationId xmlns:a16="http://schemas.microsoft.com/office/drawing/2014/main" id="{9AC901FA-556B-91AB-09F1-3C1E59621606}"/>
              </a:ext>
            </a:extLst>
          </p:cNvPr>
          <p:cNvSpPr/>
          <p:nvPr/>
        </p:nvSpPr>
        <p:spPr>
          <a:xfrm>
            <a:off x="3942451" y="360751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2" name="矩形 3061">
            <a:extLst>
              <a:ext uri="{FF2B5EF4-FFF2-40B4-BE49-F238E27FC236}">
                <a16:creationId xmlns:a16="http://schemas.microsoft.com/office/drawing/2014/main" id="{160388DF-4D47-EAD6-55FC-72EFD861E3FC}"/>
              </a:ext>
            </a:extLst>
          </p:cNvPr>
          <p:cNvSpPr/>
          <p:nvPr/>
        </p:nvSpPr>
        <p:spPr>
          <a:xfrm>
            <a:off x="3925862" y="412100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3" name="矩形 3062">
            <a:extLst>
              <a:ext uri="{FF2B5EF4-FFF2-40B4-BE49-F238E27FC236}">
                <a16:creationId xmlns:a16="http://schemas.microsoft.com/office/drawing/2014/main" id="{17CC716C-F762-98FA-91E1-2046E20865D3}"/>
              </a:ext>
            </a:extLst>
          </p:cNvPr>
          <p:cNvSpPr/>
          <p:nvPr/>
        </p:nvSpPr>
        <p:spPr>
          <a:xfrm>
            <a:off x="3925734" y="5528742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4" name="矩形 3063">
            <a:extLst>
              <a:ext uri="{FF2B5EF4-FFF2-40B4-BE49-F238E27FC236}">
                <a16:creationId xmlns:a16="http://schemas.microsoft.com/office/drawing/2014/main" id="{3909D2D9-5C42-1569-9BCA-41C6323BDB88}"/>
              </a:ext>
            </a:extLst>
          </p:cNvPr>
          <p:cNvSpPr/>
          <p:nvPr/>
        </p:nvSpPr>
        <p:spPr>
          <a:xfrm>
            <a:off x="5142534" y="5566571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5" name="矩形 3064">
            <a:extLst>
              <a:ext uri="{FF2B5EF4-FFF2-40B4-BE49-F238E27FC236}">
                <a16:creationId xmlns:a16="http://schemas.microsoft.com/office/drawing/2014/main" id="{1CEA7ADD-B175-097A-F628-A41254B1C2F1}"/>
              </a:ext>
            </a:extLst>
          </p:cNvPr>
          <p:cNvSpPr/>
          <p:nvPr/>
        </p:nvSpPr>
        <p:spPr>
          <a:xfrm>
            <a:off x="6201247" y="5658775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6" name="流程图: 手动操作 195">
            <a:extLst>
              <a:ext uri="{FF2B5EF4-FFF2-40B4-BE49-F238E27FC236}">
                <a16:creationId xmlns:a16="http://schemas.microsoft.com/office/drawing/2014/main" id="{CC40157A-B311-FF26-B199-8D3065C5CEFE}"/>
              </a:ext>
            </a:extLst>
          </p:cNvPr>
          <p:cNvSpPr/>
          <p:nvPr/>
        </p:nvSpPr>
        <p:spPr>
          <a:xfrm rot="16200000">
            <a:off x="7030431" y="4232268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67" name="矩形 3066">
            <a:extLst>
              <a:ext uri="{FF2B5EF4-FFF2-40B4-BE49-F238E27FC236}">
                <a16:creationId xmlns:a16="http://schemas.microsoft.com/office/drawing/2014/main" id="{2A2683FA-FDF0-C024-36B0-00619D530A49}"/>
              </a:ext>
            </a:extLst>
          </p:cNvPr>
          <p:cNvSpPr/>
          <p:nvPr/>
        </p:nvSpPr>
        <p:spPr>
          <a:xfrm>
            <a:off x="7119940" y="408985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68" name="直接连接符 197">
            <a:extLst>
              <a:ext uri="{FF2B5EF4-FFF2-40B4-BE49-F238E27FC236}">
                <a16:creationId xmlns:a16="http://schemas.microsoft.com/office/drawing/2014/main" id="{22EE36E5-E3C8-D95E-E3E7-54F490768F41}"/>
              </a:ext>
            </a:extLst>
          </p:cNvPr>
          <p:cNvCxnSpPr/>
          <p:nvPr/>
        </p:nvCxnSpPr>
        <p:spPr>
          <a:xfrm>
            <a:off x="6324187" y="3831398"/>
            <a:ext cx="1476815" cy="1"/>
          </a:xfrm>
          <a:prstGeom prst="line">
            <a:avLst/>
          </a:prstGeom>
          <a:noFill/>
          <a:ln w="635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069" name="直接连接符 198">
            <a:extLst>
              <a:ext uri="{FF2B5EF4-FFF2-40B4-BE49-F238E27FC236}">
                <a16:creationId xmlns:a16="http://schemas.microsoft.com/office/drawing/2014/main" id="{40046C43-DCBC-6F5E-ADC1-264802404F37}"/>
              </a:ext>
            </a:extLst>
          </p:cNvPr>
          <p:cNvCxnSpPr>
            <a:cxnSpLocks/>
          </p:cNvCxnSpPr>
          <p:nvPr/>
        </p:nvCxnSpPr>
        <p:spPr>
          <a:xfrm>
            <a:off x="7603000" y="5603622"/>
            <a:ext cx="329714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pSp>
        <p:nvGrpSpPr>
          <p:cNvPr id="3070" name="组合 3069">
            <a:extLst>
              <a:ext uri="{FF2B5EF4-FFF2-40B4-BE49-F238E27FC236}">
                <a16:creationId xmlns:a16="http://schemas.microsoft.com/office/drawing/2014/main" id="{E88299F4-F41D-F5AF-5CED-5F61440E27D0}"/>
              </a:ext>
            </a:extLst>
          </p:cNvPr>
          <p:cNvGrpSpPr/>
          <p:nvPr/>
        </p:nvGrpSpPr>
        <p:grpSpPr>
          <a:xfrm>
            <a:off x="7157652" y="5388835"/>
            <a:ext cx="461986" cy="523995"/>
            <a:chOff x="7239187" y="4876233"/>
            <a:chExt cx="506180" cy="574121"/>
          </a:xfrm>
        </p:grpSpPr>
        <p:sp>
          <p:nvSpPr>
            <p:cNvPr id="3071" name="平行四边形 3070">
              <a:extLst>
                <a:ext uri="{FF2B5EF4-FFF2-40B4-BE49-F238E27FC236}">
                  <a16:creationId xmlns:a16="http://schemas.microsoft.com/office/drawing/2014/main" id="{5776E210-BFB8-10A6-C5C7-20217C98E6CC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72" name="矩形 3071">
              <a:extLst>
                <a:ext uri="{FF2B5EF4-FFF2-40B4-BE49-F238E27FC236}">
                  <a16:creationId xmlns:a16="http://schemas.microsoft.com/office/drawing/2014/main" id="{A81643F9-A2D0-1D9B-65C3-37854B48CC73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73" name="矩形 3072">
            <a:extLst>
              <a:ext uri="{FF2B5EF4-FFF2-40B4-BE49-F238E27FC236}">
                <a16:creationId xmlns:a16="http://schemas.microsoft.com/office/drawing/2014/main" id="{7BCBE0EA-3FC5-8723-E359-4CDBFE2B6001}"/>
              </a:ext>
            </a:extLst>
          </p:cNvPr>
          <p:cNvSpPr/>
          <p:nvPr/>
        </p:nvSpPr>
        <p:spPr>
          <a:xfrm>
            <a:off x="8127115" y="5750857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4" name="矩形 3073">
            <a:extLst>
              <a:ext uri="{FF2B5EF4-FFF2-40B4-BE49-F238E27FC236}">
                <a16:creationId xmlns:a16="http://schemas.microsoft.com/office/drawing/2014/main" id="{C4C3D008-F336-25B8-9991-CCAF15944D1A}"/>
              </a:ext>
            </a:extLst>
          </p:cNvPr>
          <p:cNvSpPr/>
          <p:nvPr/>
        </p:nvSpPr>
        <p:spPr>
          <a:xfrm>
            <a:off x="8308663" y="5529130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75" name="直接连接符 204">
            <a:extLst>
              <a:ext uri="{FF2B5EF4-FFF2-40B4-BE49-F238E27FC236}">
                <a16:creationId xmlns:a16="http://schemas.microsoft.com/office/drawing/2014/main" id="{3DDC46D8-A019-0327-15F1-8EA9403CCCBF}"/>
              </a:ext>
            </a:extLst>
          </p:cNvPr>
          <p:cNvCxnSpPr>
            <a:cxnSpLocks/>
          </p:cNvCxnSpPr>
          <p:nvPr/>
        </p:nvCxnSpPr>
        <p:spPr>
          <a:xfrm flipV="1">
            <a:off x="7383721" y="4379150"/>
            <a:ext cx="438559" cy="3344"/>
          </a:xfrm>
          <a:prstGeom prst="line">
            <a:avLst/>
          </a:prstGeom>
          <a:noFill/>
          <a:ln w="635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3076" name="矩形 3075">
            <a:extLst>
              <a:ext uri="{FF2B5EF4-FFF2-40B4-BE49-F238E27FC236}">
                <a16:creationId xmlns:a16="http://schemas.microsoft.com/office/drawing/2014/main" id="{8C24BBA6-7F05-E528-1CA2-0E9C539DFEDE}"/>
              </a:ext>
            </a:extLst>
          </p:cNvPr>
          <p:cNvSpPr/>
          <p:nvPr/>
        </p:nvSpPr>
        <p:spPr>
          <a:xfrm>
            <a:off x="7335634" y="3596885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7" name="矩形 3076">
            <a:extLst>
              <a:ext uri="{FF2B5EF4-FFF2-40B4-BE49-F238E27FC236}">
                <a16:creationId xmlns:a16="http://schemas.microsoft.com/office/drawing/2014/main" id="{19546717-58C1-BF9B-E0E3-4C4685CBC159}"/>
              </a:ext>
            </a:extLst>
          </p:cNvPr>
          <p:cNvSpPr/>
          <p:nvPr/>
        </p:nvSpPr>
        <p:spPr>
          <a:xfrm>
            <a:off x="8182433" y="3584738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8" name="矩形 3077">
            <a:extLst>
              <a:ext uri="{FF2B5EF4-FFF2-40B4-BE49-F238E27FC236}">
                <a16:creationId xmlns:a16="http://schemas.microsoft.com/office/drawing/2014/main" id="{BB98FDB4-CD84-2C2D-6F73-CCA3DA2890BD}"/>
              </a:ext>
            </a:extLst>
          </p:cNvPr>
          <p:cNvSpPr/>
          <p:nvPr/>
        </p:nvSpPr>
        <p:spPr>
          <a:xfrm>
            <a:off x="8230180" y="3837253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9" name="矩形 3078">
            <a:extLst>
              <a:ext uri="{FF2B5EF4-FFF2-40B4-BE49-F238E27FC236}">
                <a16:creationId xmlns:a16="http://schemas.microsoft.com/office/drawing/2014/main" id="{3A02B9C7-59A5-CCB1-97AA-9644F5B53E83}"/>
              </a:ext>
            </a:extLst>
          </p:cNvPr>
          <p:cNvSpPr/>
          <p:nvPr/>
        </p:nvSpPr>
        <p:spPr>
          <a:xfrm>
            <a:off x="8212760" y="4404135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80" name="直接连接符 212">
            <a:extLst>
              <a:ext uri="{FF2B5EF4-FFF2-40B4-BE49-F238E27FC236}">
                <a16:creationId xmlns:a16="http://schemas.microsoft.com/office/drawing/2014/main" id="{5E2ADFE7-DF03-D368-A805-9EC0BB0739EF}"/>
              </a:ext>
            </a:extLst>
          </p:cNvPr>
          <p:cNvCxnSpPr>
            <a:cxnSpLocks/>
          </p:cNvCxnSpPr>
          <p:nvPr/>
        </p:nvCxnSpPr>
        <p:spPr>
          <a:xfrm>
            <a:off x="8244364" y="4108115"/>
            <a:ext cx="1160567" cy="0"/>
          </a:xfrm>
          <a:prstGeom prst="line">
            <a:avLst/>
          </a:prstGeom>
          <a:noFill/>
          <a:ln w="635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081" name="直接连接符 213">
            <a:extLst>
              <a:ext uri="{FF2B5EF4-FFF2-40B4-BE49-F238E27FC236}">
                <a16:creationId xmlns:a16="http://schemas.microsoft.com/office/drawing/2014/main" id="{0CB19EB9-1B26-E138-F4FE-F7CFFF5F05C4}"/>
              </a:ext>
            </a:extLst>
          </p:cNvPr>
          <p:cNvCxnSpPr/>
          <p:nvPr/>
        </p:nvCxnSpPr>
        <p:spPr>
          <a:xfrm>
            <a:off x="10149134" y="4107344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3082" name="组合 3081">
            <a:extLst>
              <a:ext uri="{FF2B5EF4-FFF2-40B4-BE49-F238E27FC236}">
                <a16:creationId xmlns:a16="http://schemas.microsoft.com/office/drawing/2014/main" id="{E9B64D7E-21AB-53A0-7B73-CB45D0248ECA}"/>
              </a:ext>
            </a:extLst>
          </p:cNvPr>
          <p:cNvGrpSpPr/>
          <p:nvPr/>
        </p:nvGrpSpPr>
        <p:grpSpPr>
          <a:xfrm>
            <a:off x="9342886" y="3533153"/>
            <a:ext cx="869365" cy="1361582"/>
            <a:chOff x="2106940" y="3477998"/>
            <a:chExt cx="952529" cy="1491834"/>
          </a:xfrm>
        </p:grpSpPr>
        <p:sp>
          <p:nvSpPr>
            <p:cNvPr id="3083" name="矩形 3082">
              <a:extLst>
                <a:ext uri="{FF2B5EF4-FFF2-40B4-BE49-F238E27FC236}">
                  <a16:creationId xmlns:a16="http://schemas.microsoft.com/office/drawing/2014/main" id="{1E1D2772-63C2-5888-8D41-8DF92492BDD1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84" name="矩形 3083">
              <a:extLst>
                <a:ext uri="{FF2B5EF4-FFF2-40B4-BE49-F238E27FC236}">
                  <a16:creationId xmlns:a16="http://schemas.microsoft.com/office/drawing/2014/main" id="{8CEC66C5-7AD8-4C64-A5E4-E761AAA18F93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5" name="矩形 3084">
              <a:extLst>
                <a:ext uri="{FF2B5EF4-FFF2-40B4-BE49-F238E27FC236}">
                  <a16:creationId xmlns:a16="http://schemas.microsoft.com/office/drawing/2014/main" id="{D39CC6FB-6A49-A878-84D7-546B7E2196E1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6" name="矩形 3085">
              <a:extLst>
                <a:ext uri="{FF2B5EF4-FFF2-40B4-BE49-F238E27FC236}">
                  <a16:creationId xmlns:a16="http://schemas.microsoft.com/office/drawing/2014/main" id="{12505977-9A39-D0C7-4AE0-98DD1E79D221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7" name="矩形 3086">
              <a:extLst>
                <a:ext uri="{FF2B5EF4-FFF2-40B4-BE49-F238E27FC236}">
                  <a16:creationId xmlns:a16="http://schemas.microsoft.com/office/drawing/2014/main" id="{11E63389-8323-1C75-47CF-F0578347F991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3088" name="矩形 3087">
              <a:extLst>
                <a:ext uri="{FF2B5EF4-FFF2-40B4-BE49-F238E27FC236}">
                  <a16:creationId xmlns:a16="http://schemas.microsoft.com/office/drawing/2014/main" id="{B8F5C581-2CE4-2324-087A-83404276B4A8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89" name="矩形 3088">
            <a:extLst>
              <a:ext uri="{FF2B5EF4-FFF2-40B4-BE49-F238E27FC236}">
                <a16:creationId xmlns:a16="http://schemas.microsoft.com/office/drawing/2014/main" id="{C7B69B41-435F-593B-2DC4-8DF16F14B7D9}"/>
              </a:ext>
            </a:extLst>
          </p:cNvPr>
          <p:cNvSpPr/>
          <p:nvPr/>
        </p:nvSpPr>
        <p:spPr>
          <a:xfrm>
            <a:off x="10095316" y="3846527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0" name="矩形 3089">
            <a:extLst>
              <a:ext uri="{FF2B5EF4-FFF2-40B4-BE49-F238E27FC236}">
                <a16:creationId xmlns:a16="http://schemas.microsoft.com/office/drawing/2014/main" id="{FA0916B3-307F-8D8E-A43B-413A1883CD5D}"/>
              </a:ext>
            </a:extLst>
          </p:cNvPr>
          <p:cNvSpPr/>
          <p:nvPr/>
        </p:nvSpPr>
        <p:spPr>
          <a:xfrm>
            <a:off x="10116180" y="6345960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91" name="组合 3090">
            <a:extLst>
              <a:ext uri="{FF2B5EF4-FFF2-40B4-BE49-F238E27FC236}">
                <a16:creationId xmlns:a16="http://schemas.microsoft.com/office/drawing/2014/main" id="{7B899EC0-C15E-F49E-B359-6F40AE0AA3EA}"/>
              </a:ext>
            </a:extLst>
          </p:cNvPr>
          <p:cNvGrpSpPr/>
          <p:nvPr/>
        </p:nvGrpSpPr>
        <p:grpSpPr>
          <a:xfrm>
            <a:off x="2779562" y="5029586"/>
            <a:ext cx="530644" cy="860645"/>
            <a:chOff x="2768573" y="5274135"/>
            <a:chExt cx="559664" cy="907711"/>
          </a:xfrm>
        </p:grpSpPr>
        <p:sp>
          <p:nvSpPr>
            <p:cNvPr id="3092" name="任意多边形: 形状 323">
              <a:extLst>
                <a:ext uri="{FF2B5EF4-FFF2-40B4-BE49-F238E27FC236}">
                  <a16:creationId xmlns:a16="http://schemas.microsoft.com/office/drawing/2014/main" id="{DF9D064C-ED86-F597-1978-89F3915EF8D6}"/>
                </a:ext>
              </a:extLst>
            </p:cNvPr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93" name="矩形 3092">
              <a:extLst>
                <a:ext uri="{FF2B5EF4-FFF2-40B4-BE49-F238E27FC236}">
                  <a16:creationId xmlns:a16="http://schemas.microsoft.com/office/drawing/2014/main" id="{BFB89FF9-9422-C934-81DB-C0D1F27C76D5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094" name="组合 3093">
            <a:extLst>
              <a:ext uri="{FF2B5EF4-FFF2-40B4-BE49-F238E27FC236}">
                <a16:creationId xmlns:a16="http://schemas.microsoft.com/office/drawing/2014/main" id="{1DF078D1-939A-576F-9829-B61D46734E8A}"/>
              </a:ext>
            </a:extLst>
          </p:cNvPr>
          <p:cNvGrpSpPr/>
          <p:nvPr/>
        </p:nvGrpSpPr>
        <p:grpSpPr>
          <a:xfrm>
            <a:off x="7895216" y="5429823"/>
            <a:ext cx="534262" cy="860645"/>
            <a:chOff x="8163994" y="5696260"/>
            <a:chExt cx="563480" cy="907711"/>
          </a:xfrm>
        </p:grpSpPr>
        <p:sp>
          <p:nvSpPr>
            <p:cNvPr id="3095" name="任意多边形: 形状 323">
              <a:extLst>
                <a:ext uri="{FF2B5EF4-FFF2-40B4-BE49-F238E27FC236}">
                  <a16:creationId xmlns:a16="http://schemas.microsoft.com/office/drawing/2014/main" id="{1BAB1024-A3A0-2E3C-87AE-5FCBFB616CC6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96" name="矩形 3095">
              <a:extLst>
                <a:ext uri="{FF2B5EF4-FFF2-40B4-BE49-F238E27FC236}">
                  <a16:creationId xmlns:a16="http://schemas.microsoft.com/office/drawing/2014/main" id="{1DF9F539-9C71-06F3-F430-5F7C1C837742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097" name="矩形 3096">
            <a:extLst>
              <a:ext uri="{FF2B5EF4-FFF2-40B4-BE49-F238E27FC236}">
                <a16:creationId xmlns:a16="http://schemas.microsoft.com/office/drawing/2014/main" id="{517B2516-54CA-FBB8-8249-03C19D254CF1}"/>
              </a:ext>
            </a:extLst>
          </p:cNvPr>
          <p:cNvSpPr/>
          <p:nvPr/>
        </p:nvSpPr>
        <p:spPr>
          <a:xfrm>
            <a:off x="1039447" y="6405130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98" name="直接连接符 231">
            <a:extLst>
              <a:ext uri="{FF2B5EF4-FFF2-40B4-BE49-F238E27FC236}">
                <a16:creationId xmlns:a16="http://schemas.microsoft.com/office/drawing/2014/main" id="{D0F7F72F-E2F7-D2B4-3BC4-6BEE2AB623A5}"/>
              </a:ext>
            </a:extLst>
          </p:cNvPr>
          <p:cNvCxnSpPr>
            <a:cxnSpLocks/>
          </p:cNvCxnSpPr>
          <p:nvPr/>
        </p:nvCxnSpPr>
        <p:spPr>
          <a:xfrm>
            <a:off x="3983815" y="2762612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099" name="任意多边形: 形状 256">
            <a:extLst>
              <a:ext uri="{FF2B5EF4-FFF2-40B4-BE49-F238E27FC236}">
                <a16:creationId xmlns:a16="http://schemas.microsoft.com/office/drawing/2014/main" id="{3F807683-F308-F359-7445-170210D49820}"/>
              </a:ext>
            </a:extLst>
          </p:cNvPr>
          <p:cNvSpPr/>
          <p:nvPr/>
        </p:nvSpPr>
        <p:spPr>
          <a:xfrm flipV="1">
            <a:off x="11103529" y="3831472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100" name="直接连接符 233">
            <a:extLst>
              <a:ext uri="{FF2B5EF4-FFF2-40B4-BE49-F238E27FC236}">
                <a16:creationId xmlns:a16="http://schemas.microsoft.com/office/drawing/2014/main" id="{4EB28F00-F0F0-581B-0FD2-AFF6B4212805}"/>
              </a:ext>
            </a:extLst>
          </p:cNvPr>
          <p:cNvCxnSpPr>
            <a:cxnSpLocks/>
            <a:stCxn id="3099" idx="0"/>
          </p:cNvCxnSpPr>
          <p:nvPr/>
        </p:nvCxnSpPr>
        <p:spPr>
          <a:xfrm>
            <a:off x="11316977" y="3977436"/>
            <a:ext cx="8135" cy="265030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1" name="直接连接符 234">
            <a:extLst>
              <a:ext uri="{FF2B5EF4-FFF2-40B4-BE49-F238E27FC236}">
                <a16:creationId xmlns:a16="http://schemas.microsoft.com/office/drawing/2014/main" id="{C077249D-CC77-CACC-BC27-B66F3BFA31B7}"/>
              </a:ext>
            </a:extLst>
          </p:cNvPr>
          <p:cNvCxnSpPr/>
          <p:nvPr/>
        </p:nvCxnSpPr>
        <p:spPr>
          <a:xfrm>
            <a:off x="4003211" y="4340420"/>
            <a:ext cx="572863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2" name="直接连接符 235">
            <a:extLst>
              <a:ext uri="{FF2B5EF4-FFF2-40B4-BE49-F238E27FC236}">
                <a16:creationId xmlns:a16="http://schemas.microsoft.com/office/drawing/2014/main" id="{67B527B1-4258-91DB-3681-1A4AA98D86BF}"/>
              </a:ext>
            </a:extLst>
          </p:cNvPr>
          <p:cNvCxnSpPr/>
          <p:nvPr/>
        </p:nvCxnSpPr>
        <p:spPr>
          <a:xfrm>
            <a:off x="4318503" y="4565101"/>
            <a:ext cx="25757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103" name="直接连接符 237">
            <a:extLst>
              <a:ext uri="{FF2B5EF4-FFF2-40B4-BE49-F238E27FC236}">
                <a16:creationId xmlns:a16="http://schemas.microsoft.com/office/drawing/2014/main" id="{72A948C2-82CB-9873-C613-82B40C8E9A4A}"/>
              </a:ext>
            </a:extLst>
          </p:cNvPr>
          <p:cNvCxnSpPr/>
          <p:nvPr/>
        </p:nvCxnSpPr>
        <p:spPr>
          <a:xfrm>
            <a:off x="3983815" y="2762612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104" name="直接连接符 238">
            <a:extLst>
              <a:ext uri="{FF2B5EF4-FFF2-40B4-BE49-F238E27FC236}">
                <a16:creationId xmlns:a16="http://schemas.microsoft.com/office/drawing/2014/main" id="{B96AB29C-C781-BC85-C7C5-6CEF676BF004}"/>
              </a:ext>
            </a:extLst>
          </p:cNvPr>
          <p:cNvCxnSpPr/>
          <p:nvPr/>
        </p:nvCxnSpPr>
        <p:spPr>
          <a:xfrm>
            <a:off x="3976436" y="5761728"/>
            <a:ext cx="1053380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05" name="直接连接符 239">
            <a:extLst>
              <a:ext uri="{FF2B5EF4-FFF2-40B4-BE49-F238E27FC236}">
                <a16:creationId xmlns:a16="http://schemas.microsoft.com/office/drawing/2014/main" id="{F15759F6-1F07-3DB2-A553-509ED17526BF}"/>
              </a:ext>
            </a:extLst>
          </p:cNvPr>
          <p:cNvCxnSpPr>
            <a:cxnSpLocks/>
          </p:cNvCxnSpPr>
          <p:nvPr/>
        </p:nvCxnSpPr>
        <p:spPr>
          <a:xfrm>
            <a:off x="4318503" y="4789591"/>
            <a:ext cx="0" cy="1836541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6" name="直接连接符 240">
            <a:extLst>
              <a:ext uri="{FF2B5EF4-FFF2-40B4-BE49-F238E27FC236}">
                <a16:creationId xmlns:a16="http://schemas.microsoft.com/office/drawing/2014/main" id="{FE7274FA-8B04-2356-6CB5-54004DA6F7D4}"/>
              </a:ext>
            </a:extLst>
          </p:cNvPr>
          <p:cNvCxnSpPr/>
          <p:nvPr/>
        </p:nvCxnSpPr>
        <p:spPr>
          <a:xfrm>
            <a:off x="4318502" y="6627736"/>
            <a:ext cx="6996524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7" name="直接连接符 241">
            <a:extLst>
              <a:ext uri="{FF2B5EF4-FFF2-40B4-BE49-F238E27FC236}">
                <a16:creationId xmlns:a16="http://schemas.microsoft.com/office/drawing/2014/main" id="{4138F284-CBD4-EA7F-659F-16B5B6ECDA42}"/>
              </a:ext>
            </a:extLst>
          </p:cNvPr>
          <p:cNvCxnSpPr/>
          <p:nvPr/>
        </p:nvCxnSpPr>
        <p:spPr>
          <a:xfrm>
            <a:off x="9155117" y="3335854"/>
            <a:ext cx="1278915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8" name="直接连接符 242">
            <a:extLst>
              <a:ext uri="{FF2B5EF4-FFF2-40B4-BE49-F238E27FC236}">
                <a16:creationId xmlns:a16="http://schemas.microsoft.com/office/drawing/2014/main" id="{6E1D25B6-A29A-454F-BF29-893843BC5071}"/>
              </a:ext>
            </a:extLst>
          </p:cNvPr>
          <p:cNvCxnSpPr/>
          <p:nvPr/>
        </p:nvCxnSpPr>
        <p:spPr>
          <a:xfrm>
            <a:off x="9155117" y="3335855"/>
            <a:ext cx="0" cy="746901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9" name="直接连接符 243">
            <a:extLst>
              <a:ext uri="{FF2B5EF4-FFF2-40B4-BE49-F238E27FC236}">
                <a16:creationId xmlns:a16="http://schemas.microsoft.com/office/drawing/2014/main" id="{83E14F95-3F48-2685-D404-752E48888C24}"/>
              </a:ext>
            </a:extLst>
          </p:cNvPr>
          <p:cNvCxnSpPr/>
          <p:nvPr/>
        </p:nvCxnSpPr>
        <p:spPr>
          <a:xfrm>
            <a:off x="10434033" y="3335855"/>
            <a:ext cx="0" cy="475357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10" name="直接连接符 244">
            <a:extLst>
              <a:ext uri="{FF2B5EF4-FFF2-40B4-BE49-F238E27FC236}">
                <a16:creationId xmlns:a16="http://schemas.microsoft.com/office/drawing/2014/main" id="{C747230A-CCB9-61E3-E1A4-4F8A8723D368}"/>
              </a:ext>
            </a:extLst>
          </p:cNvPr>
          <p:cNvCxnSpPr/>
          <p:nvPr/>
        </p:nvCxnSpPr>
        <p:spPr>
          <a:xfrm>
            <a:off x="10434033" y="3820070"/>
            <a:ext cx="454731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11" name="直接连接符 245">
            <a:extLst>
              <a:ext uri="{FF2B5EF4-FFF2-40B4-BE49-F238E27FC236}">
                <a16:creationId xmlns:a16="http://schemas.microsoft.com/office/drawing/2014/main" id="{4D8522E8-580B-F5BD-B3C6-6173A3A4E9C9}"/>
              </a:ext>
            </a:extLst>
          </p:cNvPr>
          <p:cNvCxnSpPr/>
          <p:nvPr/>
        </p:nvCxnSpPr>
        <p:spPr>
          <a:xfrm>
            <a:off x="6615657" y="4685040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112" name="直接连接符 247">
            <a:extLst>
              <a:ext uri="{FF2B5EF4-FFF2-40B4-BE49-F238E27FC236}">
                <a16:creationId xmlns:a16="http://schemas.microsoft.com/office/drawing/2014/main" id="{C078B1D4-A0F7-7AD4-0DCC-03B0926E35F4}"/>
              </a:ext>
            </a:extLst>
          </p:cNvPr>
          <p:cNvCxnSpPr/>
          <p:nvPr/>
        </p:nvCxnSpPr>
        <p:spPr>
          <a:xfrm>
            <a:off x="6875771" y="4496112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113" name="直接连接符 248">
            <a:extLst>
              <a:ext uri="{FF2B5EF4-FFF2-40B4-BE49-F238E27FC236}">
                <a16:creationId xmlns:a16="http://schemas.microsoft.com/office/drawing/2014/main" id="{DAE5C167-60F2-62F8-1A1C-5C5E61480DCD}"/>
              </a:ext>
            </a:extLst>
          </p:cNvPr>
          <p:cNvCxnSpPr/>
          <p:nvPr/>
        </p:nvCxnSpPr>
        <p:spPr>
          <a:xfrm>
            <a:off x="6894163" y="4496497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114" name="直接连接符 249">
            <a:extLst>
              <a:ext uri="{FF2B5EF4-FFF2-40B4-BE49-F238E27FC236}">
                <a16:creationId xmlns:a16="http://schemas.microsoft.com/office/drawing/2014/main" id="{402AC0E0-1FDF-BD07-0C37-A58F87FFFD33}"/>
              </a:ext>
            </a:extLst>
          </p:cNvPr>
          <p:cNvCxnSpPr/>
          <p:nvPr/>
        </p:nvCxnSpPr>
        <p:spPr>
          <a:xfrm>
            <a:off x="6250546" y="5686478"/>
            <a:ext cx="924532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15" name="直接连接符 250">
            <a:extLst>
              <a:ext uri="{FF2B5EF4-FFF2-40B4-BE49-F238E27FC236}">
                <a16:creationId xmlns:a16="http://schemas.microsoft.com/office/drawing/2014/main" id="{3629C745-3A5A-5C2C-4624-C746648F4E91}"/>
              </a:ext>
            </a:extLst>
          </p:cNvPr>
          <p:cNvCxnSpPr/>
          <p:nvPr/>
        </p:nvCxnSpPr>
        <p:spPr>
          <a:xfrm>
            <a:off x="4004317" y="3009200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116" name="矩形 3115">
            <a:extLst>
              <a:ext uri="{FF2B5EF4-FFF2-40B4-BE49-F238E27FC236}">
                <a16:creationId xmlns:a16="http://schemas.microsoft.com/office/drawing/2014/main" id="{A56F6E57-D89A-DA29-4FBA-68F9004805B7}"/>
              </a:ext>
            </a:extLst>
          </p:cNvPr>
          <p:cNvSpPr/>
          <p:nvPr/>
        </p:nvSpPr>
        <p:spPr>
          <a:xfrm>
            <a:off x="3932415" y="255287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17" name="组合 3116">
            <a:extLst>
              <a:ext uri="{FF2B5EF4-FFF2-40B4-BE49-F238E27FC236}">
                <a16:creationId xmlns:a16="http://schemas.microsoft.com/office/drawing/2014/main" id="{491DE847-880A-B7B6-C969-08FE684CE7A2}"/>
              </a:ext>
            </a:extLst>
          </p:cNvPr>
          <p:cNvGrpSpPr/>
          <p:nvPr/>
        </p:nvGrpSpPr>
        <p:grpSpPr>
          <a:xfrm>
            <a:off x="9545264" y="4772904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3118" name="直接连接符 256">
              <a:extLst>
                <a:ext uri="{FF2B5EF4-FFF2-40B4-BE49-F238E27FC236}">
                  <a16:creationId xmlns:a16="http://schemas.microsoft.com/office/drawing/2014/main" id="{EBC7B1DE-3F1F-37CC-BA41-D05DA69EA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3119" name="矩形 3118">
              <a:extLst>
                <a:ext uri="{FF2B5EF4-FFF2-40B4-BE49-F238E27FC236}">
                  <a16:creationId xmlns:a16="http://schemas.microsoft.com/office/drawing/2014/main" id="{F470533F-965F-2BB3-B928-07C2D6248FAB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20" name="等腰三角形 258">
              <a:extLst>
                <a:ext uri="{FF2B5EF4-FFF2-40B4-BE49-F238E27FC236}">
                  <a16:creationId xmlns:a16="http://schemas.microsoft.com/office/drawing/2014/main" id="{D4E4A89E-4AE1-1F29-0EDB-C793C351487F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3121" name="直接连接符 259">
            <a:extLst>
              <a:ext uri="{FF2B5EF4-FFF2-40B4-BE49-F238E27FC236}">
                <a16:creationId xmlns:a16="http://schemas.microsoft.com/office/drawing/2014/main" id="{4006DF8C-613B-3249-D71D-B129D8B61BFA}"/>
              </a:ext>
            </a:extLst>
          </p:cNvPr>
          <p:cNvCxnSpPr/>
          <p:nvPr/>
        </p:nvCxnSpPr>
        <p:spPr>
          <a:xfrm>
            <a:off x="3466499" y="3830158"/>
            <a:ext cx="517316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22" name="直接连接符 260">
            <a:extLst>
              <a:ext uri="{FF2B5EF4-FFF2-40B4-BE49-F238E27FC236}">
                <a16:creationId xmlns:a16="http://schemas.microsoft.com/office/drawing/2014/main" id="{63DED105-BACF-B8B1-DC40-022DDFB01DC6}"/>
              </a:ext>
            </a:extLst>
          </p:cNvPr>
          <p:cNvCxnSpPr>
            <a:cxnSpLocks/>
          </p:cNvCxnSpPr>
          <p:nvPr/>
        </p:nvCxnSpPr>
        <p:spPr>
          <a:xfrm>
            <a:off x="1358539" y="3670570"/>
            <a:ext cx="0" cy="2467274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23" name="直接连接符 261">
            <a:extLst>
              <a:ext uri="{FF2B5EF4-FFF2-40B4-BE49-F238E27FC236}">
                <a16:creationId xmlns:a16="http://schemas.microsoft.com/office/drawing/2014/main" id="{F1001411-551C-5072-1F1E-3C5DE3B73A33}"/>
              </a:ext>
            </a:extLst>
          </p:cNvPr>
          <p:cNvCxnSpPr/>
          <p:nvPr/>
        </p:nvCxnSpPr>
        <p:spPr>
          <a:xfrm>
            <a:off x="1358538" y="6137844"/>
            <a:ext cx="213810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24" name="直接连接符 262">
            <a:extLst>
              <a:ext uri="{FF2B5EF4-FFF2-40B4-BE49-F238E27FC236}">
                <a16:creationId xmlns:a16="http://schemas.microsoft.com/office/drawing/2014/main" id="{F7863BAC-2169-87D6-0359-3071497CF52C}"/>
              </a:ext>
            </a:extLst>
          </p:cNvPr>
          <p:cNvCxnSpPr>
            <a:cxnSpLocks/>
          </p:cNvCxnSpPr>
          <p:nvPr/>
        </p:nvCxnSpPr>
        <p:spPr>
          <a:xfrm>
            <a:off x="8632310" y="5860145"/>
            <a:ext cx="0" cy="520773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25" name="直接连接符 263">
            <a:extLst>
              <a:ext uri="{FF2B5EF4-FFF2-40B4-BE49-F238E27FC236}">
                <a16:creationId xmlns:a16="http://schemas.microsoft.com/office/drawing/2014/main" id="{9D79FE6E-0F1E-3BC3-E5E3-7D30B56ECB6F}"/>
              </a:ext>
            </a:extLst>
          </p:cNvPr>
          <p:cNvCxnSpPr/>
          <p:nvPr/>
        </p:nvCxnSpPr>
        <p:spPr>
          <a:xfrm>
            <a:off x="1088629" y="6380918"/>
            <a:ext cx="7517036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26" name="直接连接符 264">
            <a:extLst>
              <a:ext uri="{FF2B5EF4-FFF2-40B4-BE49-F238E27FC236}">
                <a16:creationId xmlns:a16="http://schemas.microsoft.com/office/drawing/2014/main" id="{A3181F3A-F4FF-FA7D-FFCD-DC1EAA9BAEA2}"/>
              </a:ext>
            </a:extLst>
          </p:cNvPr>
          <p:cNvCxnSpPr>
            <a:cxnSpLocks/>
          </p:cNvCxnSpPr>
          <p:nvPr/>
        </p:nvCxnSpPr>
        <p:spPr>
          <a:xfrm>
            <a:off x="1085442" y="3943743"/>
            <a:ext cx="0" cy="2437175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27" name="直接连接符 265">
            <a:extLst>
              <a:ext uri="{FF2B5EF4-FFF2-40B4-BE49-F238E27FC236}">
                <a16:creationId xmlns:a16="http://schemas.microsoft.com/office/drawing/2014/main" id="{2323AB90-2B8B-AD83-A379-B99B98D11C6D}"/>
              </a:ext>
            </a:extLst>
          </p:cNvPr>
          <p:cNvCxnSpPr/>
          <p:nvPr/>
        </p:nvCxnSpPr>
        <p:spPr>
          <a:xfrm>
            <a:off x="1085442" y="3943743"/>
            <a:ext cx="474732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28" name="直接连接符 266">
            <a:extLst>
              <a:ext uri="{FF2B5EF4-FFF2-40B4-BE49-F238E27FC236}">
                <a16:creationId xmlns:a16="http://schemas.microsoft.com/office/drawing/2014/main" id="{203A12A4-EC46-BEF4-B1B2-C14AE3A9D7FB}"/>
              </a:ext>
            </a:extLst>
          </p:cNvPr>
          <p:cNvCxnSpPr/>
          <p:nvPr/>
        </p:nvCxnSpPr>
        <p:spPr>
          <a:xfrm>
            <a:off x="1358539" y="3670570"/>
            <a:ext cx="20482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29" name="直接连接符 267">
            <a:extLst>
              <a:ext uri="{FF2B5EF4-FFF2-40B4-BE49-F238E27FC236}">
                <a16:creationId xmlns:a16="http://schemas.microsoft.com/office/drawing/2014/main" id="{B460A153-845F-483C-505F-90CCAA208ADA}"/>
              </a:ext>
            </a:extLst>
          </p:cNvPr>
          <p:cNvCxnSpPr>
            <a:cxnSpLocks/>
          </p:cNvCxnSpPr>
          <p:nvPr/>
        </p:nvCxnSpPr>
        <p:spPr>
          <a:xfrm>
            <a:off x="8338585" y="5860144"/>
            <a:ext cx="293726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30" name="直接连接符 268">
            <a:extLst>
              <a:ext uri="{FF2B5EF4-FFF2-40B4-BE49-F238E27FC236}">
                <a16:creationId xmlns:a16="http://schemas.microsoft.com/office/drawing/2014/main" id="{120393FE-3F0B-FFA4-2BEB-AAA84EFAAE3E}"/>
              </a:ext>
            </a:extLst>
          </p:cNvPr>
          <p:cNvCxnSpPr>
            <a:cxnSpLocks/>
          </p:cNvCxnSpPr>
          <p:nvPr/>
        </p:nvCxnSpPr>
        <p:spPr>
          <a:xfrm>
            <a:off x="2437306" y="3831398"/>
            <a:ext cx="0" cy="1388782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31" name="直接连接符 269">
            <a:extLst>
              <a:ext uri="{FF2B5EF4-FFF2-40B4-BE49-F238E27FC236}">
                <a16:creationId xmlns:a16="http://schemas.microsoft.com/office/drawing/2014/main" id="{D1443D10-530C-6226-80C7-4DFA31EF4751}"/>
              </a:ext>
            </a:extLst>
          </p:cNvPr>
          <p:cNvCxnSpPr/>
          <p:nvPr/>
        </p:nvCxnSpPr>
        <p:spPr>
          <a:xfrm>
            <a:off x="2437306" y="5220179"/>
            <a:ext cx="339304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3132" name="组合 3131">
            <a:extLst>
              <a:ext uri="{FF2B5EF4-FFF2-40B4-BE49-F238E27FC236}">
                <a16:creationId xmlns:a16="http://schemas.microsoft.com/office/drawing/2014/main" id="{E539E3C5-D621-72DC-9A54-50BE2F17C36A}"/>
              </a:ext>
            </a:extLst>
          </p:cNvPr>
          <p:cNvGrpSpPr/>
          <p:nvPr/>
        </p:nvGrpSpPr>
        <p:grpSpPr>
          <a:xfrm>
            <a:off x="4989838" y="2804635"/>
            <a:ext cx="2305227" cy="1317624"/>
            <a:chOff x="5039741" y="3208161"/>
            <a:chExt cx="597546" cy="457491"/>
          </a:xfrm>
        </p:grpSpPr>
        <p:cxnSp>
          <p:nvCxnSpPr>
            <p:cNvPr id="3133" name="直接连接符 271">
              <a:extLst>
                <a:ext uri="{FF2B5EF4-FFF2-40B4-BE49-F238E27FC236}">
                  <a16:creationId xmlns:a16="http://schemas.microsoft.com/office/drawing/2014/main" id="{04D95F2D-FB5E-E26A-E40E-8BA38BDFB8E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134" name="直接连接符 272">
              <a:extLst>
                <a:ext uri="{FF2B5EF4-FFF2-40B4-BE49-F238E27FC236}">
                  <a16:creationId xmlns:a16="http://schemas.microsoft.com/office/drawing/2014/main" id="{FB4E418B-FF9A-0537-A7AB-411E633F635E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3135" name="直接连接符 273">
            <a:extLst>
              <a:ext uri="{FF2B5EF4-FFF2-40B4-BE49-F238E27FC236}">
                <a16:creationId xmlns:a16="http://schemas.microsoft.com/office/drawing/2014/main" id="{1A72D481-7FC7-4279-ED5C-B40F67DEC57F}"/>
              </a:ext>
            </a:extLst>
          </p:cNvPr>
          <p:cNvCxnSpPr/>
          <p:nvPr/>
        </p:nvCxnSpPr>
        <p:spPr>
          <a:xfrm>
            <a:off x="8692648" y="2472542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136" name="直接连接符 274">
            <a:extLst>
              <a:ext uri="{FF2B5EF4-FFF2-40B4-BE49-F238E27FC236}">
                <a16:creationId xmlns:a16="http://schemas.microsoft.com/office/drawing/2014/main" id="{BADD7054-1214-D514-EB3C-371E7F9AA7EF}"/>
              </a:ext>
            </a:extLst>
          </p:cNvPr>
          <p:cNvCxnSpPr/>
          <p:nvPr/>
        </p:nvCxnSpPr>
        <p:spPr>
          <a:xfrm>
            <a:off x="8257474" y="3857560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137" name="直接连接符 275">
            <a:extLst>
              <a:ext uri="{FF2B5EF4-FFF2-40B4-BE49-F238E27FC236}">
                <a16:creationId xmlns:a16="http://schemas.microsoft.com/office/drawing/2014/main" id="{E956F1DE-288D-1822-6A4C-129B43CFEDA3}"/>
              </a:ext>
            </a:extLst>
          </p:cNvPr>
          <p:cNvCxnSpPr/>
          <p:nvPr/>
        </p:nvCxnSpPr>
        <p:spPr>
          <a:xfrm>
            <a:off x="8692648" y="2472542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138" name="流程图: 延期 276">
            <a:extLst>
              <a:ext uri="{FF2B5EF4-FFF2-40B4-BE49-F238E27FC236}">
                <a16:creationId xmlns:a16="http://schemas.microsoft.com/office/drawing/2014/main" id="{F8CCD29C-8625-93C3-D9C3-6C0BCF9920FD}"/>
              </a:ext>
            </a:extLst>
          </p:cNvPr>
          <p:cNvSpPr/>
          <p:nvPr/>
        </p:nvSpPr>
        <p:spPr>
          <a:xfrm>
            <a:off x="8896909" y="2312921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139" name="直接连接符 277">
            <a:extLst>
              <a:ext uri="{FF2B5EF4-FFF2-40B4-BE49-F238E27FC236}">
                <a16:creationId xmlns:a16="http://schemas.microsoft.com/office/drawing/2014/main" id="{2279FAE7-9BDA-939C-0875-349896FF8FA0}"/>
              </a:ext>
            </a:extLst>
          </p:cNvPr>
          <p:cNvCxnSpPr/>
          <p:nvPr/>
        </p:nvCxnSpPr>
        <p:spPr>
          <a:xfrm>
            <a:off x="9164737" y="2421195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40" name="直接连接符 278">
            <a:extLst>
              <a:ext uri="{FF2B5EF4-FFF2-40B4-BE49-F238E27FC236}">
                <a16:creationId xmlns:a16="http://schemas.microsoft.com/office/drawing/2014/main" id="{C397654B-35D2-075A-ECEF-26034E20AB53}"/>
              </a:ext>
            </a:extLst>
          </p:cNvPr>
          <p:cNvCxnSpPr/>
          <p:nvPr/>
        </p:nvCxnSpPr>
        <p:spPr>
          <a:xfrm>
            <a:off x="9429534" y="1705123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41" name="直接连接符 279">
            <a:extLst>
              <a:ext uri="{FF2B5EF4-FFF2-40B4-BE49-F238E27FC236}">
                <a16:creationId xmlns:a16="http://schemas.microsoft.com/office/drawing/2014/main" id="{E905907F-C4BF-72BD-23F6-5F0F6D825B96}"/>
              </a:ext>
            </a:extLst>
          </p:cNvPr>
          <p:cNvCxnSpPr/>
          <p:nvPr/>
        </p:nvCxnSpPr>
        <p:spPr>
          <a:xfrm>
            <a:off x="1688276" y="1705123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42" name="直接连接符 280">
            <a:extLst>
              <a:ext uri="{FF2B5EF4-FFF2-40B4-BE49-F238E27FC236}">
                <a16:creationId xmlns:a16="http://schemas.microsoft.com/office/drawing/2014/main" id="{1D2F59B7-0044-B406-55FC-913A3491D922}"/>
              </a:ext>
            </a:extLst>
          </p:cNvPr>
          <p:cNvCxnSpPr/>
          <p:nvPr/>
        </p:nvCxnSpPr>
        <p:spPr>
          <a:xfrm>
            <a:off x="1675104" y="1705123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3143" name="矩形 3142">
            <a:extLst>
              <a:ext uri="{FF2B5EF4-FFF2-40B4-BE49-F238E27FC236}">
                <a16:creationId xmlns:a16="http://schemas.microsoft.com/office/drawing/2014/main" id="{FDDC75D7-5A67-CA94-7B12-4553881BC578}"/>
              </a:ext>
            </a:extLst>
          </p:cNvPr>
          <p:cNvSpPr/>
          <p:nvPr/>
        </p:nvSpPr>
        <p:spPr>
          <a:xfrm>
            <a:off x="815410" y="3530724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44" name="矩形 3143">
            <a:extLst>
              <a:ext uri="{FF2B5EF4-FFF2-40B4-BE49-F238E27FC236}">
                <a16:creationId xmlns:a16="http://schemas.microsoft.com/office/drawing/2014/main" id="{A0548706-EB39-021D-6B70-69713CA5A702}"/>
              </a:ext>
            </a:extLst>
          </p:cNvPr>
          <p:cNvSpPr/>
          <p:nvPr/>
        </p:nvSpPr>
        <p:spPr>
          <a:xfrm>
            <a:off x="4268859" y="3537590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45" name="矩形 3144">
            <a:extLst>
              <a:ext uri="{FF2B5EF4-FFF2-40B4-BE49-F238E27FC236}">
                <a16:creationId xmlns:a16="http://schemas.microsoft.com/office/drawing/2014/main" id="{2D0DF045-FF48-4653-21A8-77D1B95D3667}"/>
              </a:ext>
            </a:extLst>
          </p:cNvPr>
          <p:cNvSpPr/>
          <p:nvPr/>
        </p:nvSpPr>
        <p:spPr>
          <a:xfrm>
            <a:off x="4276089" y="3805138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46" name="矩形 3145">
            <a:extLst>
              <a:ext uri="{FF2B5EF4-FFF2-40B4-BE49-F238E27FC236}">
                <a16:creationId xmlns:a16="http://schemas.microsoft.com/office/drawing/2014/main" id="{DEE70B23-CBBB-7BAE-AADB-8CE12994CEC5}"/>
              </a:ext>
            </a:extLst>
          </p:cNvPr>
          <p:cNvSpPr/>
          <p:nvPr/>
        </p:nvSpPr>
        <p:spPr>
          <a:xfrm>
            <a:off x="4261756" y="4067605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147" name="组合 3146">
            <a:extLst>
              <a:ext uri="{FF2B5EF4-FFF2-40B4-BE49-F238E27FC236}">
                <a16:creationId xmlns:a16="http://schemas.microsoft.com/office/drawing/2014/main" id="{123E3D7E-C0F1-309F-E516-E6E94DB5D4CF}"/>
              </a:ext>
            </a:extLst>
          </p:cNvPr>
          <p:cNvGrpSpPr/>
          <p:nvPr/>
        </p:nvGrpSpPr>
        <p:grpSpPr>
          <a:xfrm>
            <a:off x="2605123" y="3506089"/>
            <a:ext cx="895565" cy="1370404"/>
            <a:chOff x="2153669" y="3581315"/>
            <a:chExt cx="981236" cy="1387999"/>
          </a:xfrm>
        </p:grpSpPr>
        <p:sp>
          <p:nvSpPr>
            <p:cNvPr id="3148" name="矩形 3147">
              <a:extLst>
                <a:ext uri="{FF2B5EF4-FFF2-40B4-BE49-F238E27FC236}">
                  <a16:creationId xmlns:a16="http://schemas.microsoft.com/office/drawing/2014/main" id="{D0D5D943-7538-E574-94BA-CED2234AD2FF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49" name="矩形 3148">
              <a:extLst>
                <a:ext uri="{FF2B5EF4-FFF2-40B4-BE49-F238E27FC236}">
                  <a16:creationId xmlns:a16="http://schemas.microsoft.com/office/drawing/2014/main" id="{1B3082AC-4377-FBA2-E5AC-02E5619397FB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50" name="矩形 3149">
              <a:extLst>
                <a:ext uri="{FF2B5EF4-FFF2-40B4-BE49-F238E27FC236}">
                  <a16:creationId xmlns:a16="http://schemas.microsoft.com/office/drawing/2014/main" id="{9ADFED41-81CB-0616-F7FE-1926FE7E1EFD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51" name="矩形 3150">
              <a:extLst>
                <a:ext uri="{FF2B5EF4-FFF2-40B4-BE49-F238E27FC236}">
                  <a16:creationId xmlns:a16="http://schemas.microsoft.com/office/drawing/2014/main" id="{B5DF0B1D-2896-D8DA-A672-6FE32D37A427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cxnSp>
        <p:nvCxnSpPr>
          <p:cNvPr id="3152" name="直接连接符 293">
            <a:extLst>
              <a:ext uri="{FF2B5EF4-FFF2-40B4-BE49-F238E27FC236}">
                <a16:creationId xmlns:a16="http://schemas.microsoft.com/office/drawing/2014/main" id="{DF4278B8-74A8-3C72-3B21-C453603888A9}"/>
              </a:ext>
            </a:extLst>
          </p:cNvPr>
          <p:cNvCxnSpPr>
            <a:cxnSpLocks/>
          </p:cNvCxnSpPr>
          <p:nvPr/>
        </p:nvCxnSpPr>
        <p:spPr>
          <a:xfrm>
            <a:off x="2287971" y="3815800"/>
            <a:ext cx="325285" cy="0"/>
          </a:xfrm>
          <a:prstGeom prst="line">
            <a:avLst/>
          </a:prstGeom>
          <a:noFill/>
          <a:ln w="635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53" name="直接连接符 294">
            <a:extLst>
              <a:ext uri="{FF2B5EF4-FFF2-40B4-BE49-F238E27FC236}">
                <a16:creationId xmlns:a16="http://schemas.microsoft.com/office/drawing/2014/main" id="{42D8E6F7-E30F-813B-5ECC-7E4FF3ED0F2A}"/>
              </a:ext>
            </a:extLst>
          </p:cNvPr>
          <p:cNvCxnSpPr/>
          <p:nvPr/>
        </p:nvCxnSpPr>
        <p:spPr>
          <a:xfrm>
            <a:off x="3979855" y="3831418"/>
            <a:ext cx="0" cy="509002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54" name="直接连接符 295">
            <a:extLst>
              <a:ext uri="{FF2B5EF4-FFF2-40B4-BE49-F238E27FC236}">
                <a16:creationId xmlns:a16="http://schemas.microsoft.com/office/drawing/2014/main" id="{0AF51C8E-5991-EFF3-FA87-444912C45C03}"/>
              </a:ext>
            </a:extLst>
          </p:cNvPr>
          <p:cNvCxnSpPr/>
          <p:nvPr/>
        </p:nvCxnSpPr>
        <p:spPr>
          <a:xfrm>
            <a:off x="3997818" y="4096200"/>
            <a:ext cx="967529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3155" name="组合 3154">
            <a:extLst>
              <a:ext uri="{FF2B5EF4-FFF2-40B4-BE49-F238E27FC236}">
                <a16:creationId xmlns:a16="http://schemas.microsoft.com/office/drawing/2014/main" id="{B596E492-18C9-12BA-C323-ED8A3D610139}"/>
              </a:ext>
            </a:extLst>
          </p:cNvPr>
          <p:cNvGrpSpPr/>
          <p:nvPr/>
        </p:nvGrpSpPr>
        <p:grpSpPr>
          <a:xfrm>
            <a:off x="4540576" y="4190851"/>
            <a:ext cx="269626" cy="509573"/>
            <a:chOff x="4625897" y="4389532"/>
            <a:chExt cx="284372" cy="537440"/>
          </a:xfrm>
        </p:grpSpPr>
        <p:sp>
          <p:nvSpPr>
            <p:cNvPr id="3156" name="流程图: 手动操作 297">
              <a:extLst>
                <a:ext uri="{FF2B5EF4-FFF2-40B4-BE49-F238E27FC236}">
                  <a16:creationId xmlns:a16="http://schemas.microsoft.com/office/drawing/2014/main" id="{43F03C95-1447-C795-91D1-0E3AA0E38AC9}"/>
                </a:ext>
              </a:extLst>
            </p:cNvPr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57" name="矩形 3156">
              <a:extLst>
                <a:ext uri="{FF2B5EF4-FFF2-40B4-BE49-F238E27FC236}">
                  <a16:creationId xmlns:a16="http://schemas.microsoft.com/office/drawing/2014/main" id="{E6C22E0D-17D8-C052-F66F-B77058FCA0F2}"/>
                </a:ext>
              </a:extLst>
            </p:cNvPr>
            <p:cNvSpPr/>
            <p:nvPr/>
          </p:nvSpPr>
          <p:spPr>
            <a:xfrm>
              <a:off x="4625897" y="4389532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58" name="组合 3157">
            <a:extLst>
              <a:ext uri="{FF2B5EF4-FFF2-40B4-BE49-F238E27FC236}">
                <a16:creationId xmlns:a16="http://schemas.microsoft.com/office/drawing/2014/main" id="{9C778360-3D8D-990C-CF91-AB78DCA7FBBB}"/>
              </a:ext>
            </a:extLst>
          </p:cNvPr>
          <p:cNvGrpSpPr/>
          <p:nvPr/>
        </p:nvGrpSpPr>
        <p:grpSpPr>
          <a:xfrm>
            <a:off x="2782342" y="5024500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3159" name="任意多边形: 形状 323">
              <a:extLst>
                <a:ext uri="{FF2B5EF4-FFF2-40B4-BE49-F238E27FC236}">
                  <a16:creationId xmlns:a16="http://schemas.microsoft.com/office/drawing/2014/main" id="{67AC397C-0F48-8B7E-8AC7-D0CB38343433}"/>
                </a:ext>
              </a:extLst>
            </p:cNvPr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60" name="矩形 3159">
              <a:extLst>
                <a:ext uri="{FF2B5EF4-FFF2-40B4-BE49-F238E27FC236}">
                  <a16:creationId xmlns:a16="http://schemas.microsoft.com/office/drawing/2014/main" id="{EF878B94-920E-191F-91A3-7BE3D523A845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161" name="组合 3160">
            <a:extLst>
              <a:ext uri="{FF2B5EF4-FFF2-40B4-BE49-F238E27FC236}">
                <a16:creationId xmlns:a16="http://schemas.microsoft.com/office/drawing/2014/main" id="{48E78A5C-BAA6-F652-097F-594F672B5329}"/>
              </a:ext>
            </a:extLst>
          </p:cNvPr>
          <p:cNvGrpSpPr/>
          <p:nvPr/>
        </p:nvGrpSpPr>
        <p:grpSpPr>
          <a:xfrm>
            <a:off x="1509474" y="3551818"/>
            <a:ext cx="273012" cy="511499"/>
            <a:chOff x="1429026" y="3715552"/>
            <a:chExt cx="287942" cy="539472"/>
          </a:xfrm>
        </p:grpSpPr>
        <p:sp>
          <p:nvSpPr>
            <p:cNvPr id="3162" name="流程图: 手动操作 317">
              <a:extLst>
                <a:ext uri="{FF2B5EF4-FFF2-40B4-BE49-F238E27FC236}">
                  <a16:creationId xmlns:a16="http://schemas.microsoft.com/office/drawing/2014/main" id="{43B38565-63F1-118A-8AAD-170A297AFF5D}"/>
                </a:ext>
              </a:extLst>
            </p:cNvPr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63" name="矩形 3162">
              <a:extLst>
                <a:ext uri="{FF2B5EF4-FFF2-40B4-BE49-F238E27FC236}">
                  <a16:creationId xmlns:a16="http://schemas.microsoft.com/office/drawing/2014/main" id="{063384C1-FCFC-386A-23E0-2471A594C435}"/>
                </a:ext>
              </a:extLst>
            </p:cNvPr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64" name="直接连接符 319">
            <a:extLst>
              <a:ext uri="{FF2B5EF4-FFF2-40B4-BE49-F238E27FC236}">
                <a16:creationId xmlns:a16="http://schemas.microsoft.com/office/drawing/2014/main" id="{BA9FB4F0-D4D9-F296-691A-5600BE9E5503}"/>
              </a:ext>
            </a:extLst>
          </p:cNvPr>
          <p:cNvCxnSpPr>
            <a:cxnSpLocks/>
          </p:cNvCxnSpPr>
          <p:nvPr/>
        </p:nvCxnSpPr>
        <p:spPr>
          <a:xfrm>
            <a:off x="3979855" y="4401249"/>
            <a:ext cx="0" cy="1355958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pSp>
        <p:nvGrpSpPr>
          <p:cNvPr id="3165" name="组合 3164">
            <a:extLst>
              <a:ext uri="{FF2B5EF4-FFF2-40B4-BE49-F238E27FC236}">
                <a16:creationId xmlns:a16="http://schemas.microsoft.com/office/drawing/2014/main" id="{28AE9D57-FB71-2B4D-EAE6-D501795798CD}"/>
              </a:ext>
            </a:extLst>
          </p:cNvPr>
          <p:cNvGrpSpPr/>
          <p:nvPr/>
        </p:nvGrpSpPr>
        <p:grpSpPr>
          <a:xfrm>
            <a:off x="7892201" y="5429822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3166" name="任意多边形: 形状 323">
              <a:extLst>
                <a:ext uri="{FF2B5EF4-FFF2-40B4-BE49-F238E27FC236}">
                  <a16:creationId xmlns:a16="http://schemas.microsoft.com/office/drawing/2014/main" id="{77C585F0-FBFB-198D-ADB0-740FBA4478E0}"/>
                </a:ext>
              </a:extLst>
            </p:cNvPr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67" name="矩形 3166">
              <a:extLst>
                <a:ext uri="{FF2B5EF4-FFF2-40B4-BE49-F238E27FC236}">
                  <a16:creationId xmlns:a16="http://schemas.microsoft.com/office/drawing/2014/main" id="{D89CA0AD-7651-E2E9-C504-AE5515B88F6B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3168" name="直接连接符 323">
            <a:extLst>
              <a:ext uri="{FF2B5EF4-FFF2-40B4-BE49-F238E27FC236}">
                <a16:creationId xmlns:a16="http://schemas.microsoft.com/office/drawing/2014/main" id="{C70182AB-2D66-D03F-AFD2-B743809DD5FF}"/>
              </a:ext>
            </a:extLst>
          </p:cNvPr>
          <p:cNvCxnSpPr/>
          <p:nvPr/>
        </p:nvCxnSpPr>
        <p:spPr>
          <a:xfrm>
            <a:off x="3496641" y="6137844"/>
            <a:ext cx="4362947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pSp>
        <p:nvGrpSpPr>
          <p:cNvPr id="3169" name="组合 3168">
            <a:extLst>
              <a:ext uri="{FF2B5EF4-FFF2-40B4-BE49-F238E27FC236}">
                <a16:creationId xmlns:a16="http://schemas.microsoft.com/office/drawing/2014/main" id="{2BCDA86E-8D70-96A8-5405-C7FA195C53C4}"/>
              </a:ext>
            </a:extLst>
          </p:cNvPr>
          <p:cNvGrpSpPr/>
          <p:nvPr/>
        </p:nvGrpSpPr>
        <p:grpSpPr>
          <a:xfrm>
            <a:off x="4344243" y="1780767"/>
            <a:ext cx="621104" cy="1383549"/>
            <a:chOff x="4249767" y="1888664"/>
            <a:chExt cx="655071" cy="1459212"/>
          </a:xfrm>
        </p:grpSpPr>
        <p:sp>
          <p:nvSpPr>
            <p:cNvPr id="3170" name="矩形: 圆角 196">
              <a:extLst>
                <a:ext uri="{FF2B5EF4-FFF2-40B4-BE49-F238E27FC236}">
                  <a16:creationId xmlns:a16="http://schemas.microsoft.com/office/drawing/2014/main" id="{A9E1A05A-73C9-FB28-77A5-0B46E87CFC53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71" name="矩形 3170">
              <a:extLst>
                <a:ext uri="{FF2B5EF4-FFF2-40B4-BE49-F238E27FC236}">
                  <a16:creationId xmlns:a16="http://schemas.microsoft.com/office/drawing/2014/main" id="{C4BD267C-0B3A-B69B-65E1-5CBFD94BE178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3172" name="矩形 3171">
              <a:extLst>
                <a:ext uri="{FF2B5EF4-FFF2-40B4-BE49-F238E27FC236}">
                  <a16:creationId xmlns:a16="http://schemas.microsoft.com/office/drawing/2014/main" id="{E891E47E-07E6-F3D0-6B23-F2BF7E707D4A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73" name="矩形 3172">
              <a:extLst>
                <a:ext uri="{FF2B5EF4-FFF2-40B4-BE49-F238E27FC236}">
                  <a16:creationId xmlns:a16="http://schemas.microsoft.com/office/drawing/2014/main" id="{5A08DE4A-EEE7-8F1D-21DA-BC305B01C313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74" name="矩形 3173">
            <a:extLst>
              <a:ext uri="{FF2B5EF4-FFF2-40B4-BE49-F238E27FC236}">
                <a16:creationId xmlns:a16="http://schemas.microsoft.com/office/drawing/2014/main" id="{4B862E65-1404-3412-6C1A-1FCC59D0F3DF}"/>
              </a:ext>
            </a:extLst>
          </p:cNvPr>
          <p:cNvSpPr/>
          <p:nvPr/>
        </p:nvSpPr>
        <p:spPr>
          <a:xfrm>
            <a:off x="5010976" y="5054557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3175" name="矩形 3174">
            <a:extLst>
              <a:ext uri="{FF2B5EF4-FFF2-40B4-BE49-F238E27FC236}">
                <a16:creationId xmlns:a16="http://schemas.microsoft.com/office/drawing/2014/main" id="{61EA5B6D-A700-C1B9-D892-8CF5BD2737B7}"/>
              </a:ext>
            </a:extLst>
          </p:cNvPr>
          <p:cNvSpPr/>
          <p:nvPr/>
        </p:nvSpPr>
        <p:spPr>
          <a:xfrm>
            <a:off x="1459449" y="4091687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grpSp>
        <p:nvGrpSpPr>
          <p:cNvPr id="3176" name="组合 3175">
            <a:extLst>
              <a:ext uri="{FF2B5EF4-FFF2-40B4-BE49-F238E27FC236}">
                <a16:creationId xmlns:a16="http://schemas.microsoft.com/office/drawing/2014/main" id="{92DCA8C1-F8B2-4A63-5CFC-16DD12773857}"/>
              </a:ext>
            </a:extLst>
          </p:cNvPr>
          <p:cNvGrpSpPr/>
          <p:nvPr/>
        </p:nvGrpSpPr>
        <p:grpSpPr>
          <a:xfrm>
            <a:off x="4684487" y="1951522"/>
            <a:ext cx="6282892" cy="2279783"/>
            <a:chOff x="4777672" y="2027739"/>
            <a:chExt cx="6626488" cy="2404459"/>
          </a:xfrm>
        </p:grpSpPr>
        <p:grpSp>
          <p:nvGrpSpPr>
            <p:cNvPr id="3177" name="组合 3176">
              <a:extLst>
                <a:ext uri="{FF2B5EF4-FFF2-40B4-BE49-F238E27FC236}">
                  <a16:creationId xmlns:a16="http://schemas.microsoft.com/office/drawing/2014/main" id="{AFC978A3-FFE0-7093-9683-BD62067B161A}"/>
                </a:ext>
              </a:extLst>
            </p:cNvPr>
            <p:cNvGrpSpPr/>
            <p:nvPr/>
          </p:nvGrpSpPr>
          <p:grpSpPr>
            <a:xfrm>
              <a:off x="5069279" y="2027739"/>
              <a:ext cx="6334881" cy="1950924"/>
              <a:chOff x="5039741" y="3208161"/>
              <a:chExt cx="597546" cy="457491"/>
            </a:xfrm>
          </p:grpSpPr>
          <p:cxnSp>
            <p:nvCxnSpPr>
              <p:cNvPr id="3188" name="直接连接符 362">
                <a:extLst>
                  <a:ext uri="{FF2B5EF4-FFF2-40B4-BE49-F238E27FC236}">
                    <a16:creationId xmlns:a16="http://schemas.microsoft.com/office/drawing/2014/main" id="{81839EAE-A938-6EB1-5B28-E34222BA6104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89" name="直接连接符 363">
                <a:extLst>
                  <a:ext uri="{FF2B5EF4-FFF2-40B4-BE49-F238E27FC236}">
                    <a16:creationId xmlns:a16="http://schemas.microsoft.com/office/drawing/2014/main" id="{3CDE9251-4D9D-B061-B264-DE35AA27C1B1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178" name="组合 3177">
              <a:extLst>
                <a:ext uri="{FF2B5EF4-FFF2-40B4-BE49-F238E27FC236}">
                  <a16:creationId xmlns:a16="http://schemas.microsoft.com/office/drawing/2014/main" id="{A8F2435B-9FDE-1C2A-D6BD-9EF11B214550}"/>
                </a:ext>
              </a:extLst>
            </p:cNvPr>
            <p:cNvGrpSpPr/>
            <p:nvPr/>
          </p:nvGrpSpPr>
          <p:grpSpPr>
            <a:xfrm>
              <a:off x="5082983" y="2695944"/>
              <a:ext cx="3227280" cy="1199217"/>
              <a:chOff x="5039741" y="3208161"/>
              <a:chExt cx="597546" cy="457491"/>
            </a:xfrm>
          </p:grpSpPr>
          <p:cxnSp>
            <p:nvCxnSpPr>
              <p:cNvPr id="3186" name="直接连接符 360">
                <a:extLst>
                  <a:ext uri="{FF2B5EF4-FFF2-40B4-BE49-F238E27FC236}">
                    <a16:creationId xmlns:a16="http://schemas.microsoft.com/office/drawing/2014/main" id="{DC222844-0864-9AC0-3FA2-4F8D656A3C9F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87" name="直接连接符 361">
                <a:extLst>
                  <a:ext uri="{FF2B5EF4-FFF2-40B4-BE49-F238E27FC236}">
                    <a16:creationId xmlns:a16="http://schemas.microsoft.com/office/drawing/2014/main" id="{24D3563A-FC23-D036-2972-75D46DD4D34C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179" name="组合 3178">
              <a:extLst>
                <a:ext uri="{FF2B5EF4-FFF2-40B4-BE49-F238E27FC236}">
                  <a16:creationId xmlns:a16="http://schemas.microsoft.com/office/drawing/2014/main" id="{BE240DA3-1AA7-3D22-D11C-B6A3957C8A86}"/>
                </a:ext>
              </a:extLst>
            </p:cNvPr>
            <p:cNvGrpSpPr/>
            <p:nvPr/>
          </p:nvGrpSpPr>
          <p:grpSpPr>
            <a:xfrm>
              <a:off x="5087764" y="3149932"/>
              <a:ext cx="744126" cy="474778"/>
              <a:chOff x="5039741" y="3208161"/>
              <a:chExt cx="597546" cy="457491"/>
            </a:xfrm>
          </p:grpSpPr>
          <p:cxnSp>
            <p:nvCxnSpPr>
              <p:cNvPr id="3184" name="直接连接符 358">
                <a:extLst>
                  <a:ext uri="{FF2B5EF4-FFF2-40B4-BE49-F238E27FC236}">
                    <a16:creationId xmlns:a16="http://schemas.microsoft.com/office/drawing/2014/main" id="{CD6DC47B-B81B-77D6-8BC7-42BBB0F5B89D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85" name="直接连接符 359">
                <a:extLst>
                  <a:ext uri="{FF2B5EF4-FFF2-40B4-BE49-F238E27FC236}">
                    <a16:creationId xmlns:a16="http://schemas.microsoft.com/office/drawing/2014/main" id="{F680B2B0-BB4F-636A-7921-1D7459C2CF33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3180" name="直接连接符 354">
              <a:extLst>
                <a:ext uri="{FF2B5EF4-FFF2-40B4-BE49-F238E27FC236}">
                  <a16:creationId xmlns:a16="http://schemas.microsoft.com/office/drawing/2014/main" id="{7A646495-D715-C539-05E0-36EC53AD233F}"/>
                </a:ext>
              </a:extLst>
            </p:cNvPr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grpSp>
          <p:nvGrpSpPr>
            <p:cNvPr id="3181" name="组合 3180">
              <a:extLst>
                <a:ext uri="{FF2B5EF4-FFF2-40B4-BE49-F238E27FC236}">
                  <a16:creationId xmlns:a16="http://schemas.microsoft.com/office/drawing/2014/main" id="{A7568236-A4FA-F9A2-12F8-201FE414FCFE}"/>
                </a:ext>
              </a:extLst>
            </p:cNvPr>
            <p:cNvGrpSpPr/>
            <p:nvPr/>
          </p:nvGrpSpPr>
          <p:grpSpPr>
            <a:xfrm>
              <a:off x="5099327" y="2927581"/>
              <a:ext cx="2431294" cy="1389682"/>
              <a:chOff x="5039741" y="3208161"/>
              <a:chExt cx="597546" cy="457491"/>
            </a:xfrm>
          </p:grpSpPr>
          <p:cxnSp>
            <p:nvCxnSpPr>
              <p:cNvPr id="3182" name="直接连接符 356">
                <a:extLst>
                  <a:ext uri="{FF2B5EF4-FFF2-40B4-BE49-F238E27FC236}">
                    <a16:creationId xmlns:a16="http://schemas.microsoft.com/office/drawing/2014/main" id="{1DABDBCA-738E-FFDA-9D01-CCED1597EE36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83" name="直接连接符 357">
                <a:extLst>
                  <a:ext uri="{FF2B5EF4-FFF2-40B4-BE49-F238E27FC236}">
                    <a16:creationId xmlns:a16="http://schemas.microsoft.com/office/drawing/2014/main" id="{22B139F8-C426-AD66-00E5-23DE45A6A908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3190" name="流程图: 手动输入 146">
            <a:extLst>
              <a:ext uri="{FF2B5EF4-FFF2-40B4-BE49-F238E27FC236}">
                <a16:creationId xmlns:a16="http://schemas.microsoft.com/office/drawing/2014/main" id="{E517C083-3F22-DB93-66EC-22F7F76FA5FE}"/>
              </a:ext>
            </a:extLst>
          </p:cNvPr>
          <p:cNvSpPr/>
          <p:nvPr/>
        </p:nvSpPr>
        <p:spPr>
          <a:xfrm>
            <a:off x="5064478" y="5549249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191" name="组合 3190">
            <a:extLst>
              <a:ext uri="{FF2B5EF4-FFF2-40B4-BE49-F238E27FC236}">
                <a16:creationId xmlns:a16="http://schemas.microsoft.com/office/drawing/2014/main" id="{B746FDBA-F2AB-90A4-A01F-8BB663A0C98B}"/>
              </a:ext>
            </a:extLst>
          </p:cNvPr>
          <p:cNvGrpSpPr/>
          <p:nvPr/>
        </p:nvGrpSpPr>
        <p:grpSpPr>
          <a:xfrm>
            <a:off x="7800994" y="3670570"/>
            <a:ext cx="469410" cy="860645"/>
            <a:chOff x="8064621" y="3840798"/>
            <a:chExt cx="495081" cy="907711"/>
          </a:xfrm>
        </p:grpSpPr>
        <p:sp>
          <p:nvSpPr>
            <p:cNvPr id="3192" name="任意多边形: 形状 323">
              <a:extLst>
                <a:ext uri="{FF2B5EF4-FFF2-40B4-BE49-F238E27FC236}">
                  <a16:creationId xmlns:a16="http://schemas.microsoft.com/office/drawing/2014/main" id="{1118020F-97FA-4C41-3227-1D826657DB27}"/>
                </a:ext>
              </a:extLst>
            </p:cNvPr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93" name="矩形 3192">
              <a:extLst>
                <a:ext uri="{FF2B5EF4-FFF2-40B4-BE49-F238E27FC236}">
                  <a16:creationId xmlns:a16="http://schemas.microsoft.com/office/drawing/2014/main" id="{7FD8FB91-2B8A-EF9A-19A3-0084B963EFA6}"/>
                </a:ext>
              </a:extLst>
            </p:cNvPr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194" name="组合 3193">
            <a:extLst>
              <a:ext uri="{FF2B5EF4-FFF2-40B4-BE49-F238E27FC236}">
                <a16:creationId xmlns:a16="http://schemas.microsoft.com/office/drawing/2014/main" id="{2C656D3E-53A5-CF5F-F815-16695D19E83A}"/>
              </a:ext>
            </a:extLst>
          </p:cNvPr>
          <p:cNvGrpSpPr/>
          <p:nvPr/>
        </p:nvGrpSpPr>
        <p:grpSpPr>
          <a:xfrm>
            <a:off x="10834324" y="3742530"/>
            <a:ext cx="269626" cy="519494"/>
            <a:chOff x="11263840" y="3916697"/>
            <a:chExt cx="284372" cy="547904"/>
          </a:xfrm>
        </p:grpSpPr>
        <p:sp>
          <p:nvSpPr>
            <p:cNvPr id="3195" name="流程图: 手动操作 286">
              <a:extLst>
                <a:ext uri="{FF2B5EF4-FFF2-40B4-BE49-F238E27FC236}">
                  <a16:creationId xmlns:a16="http://schemas.microsoft.com/office/drawing/2014/main" id="{891FF16C-1886-93D9-8715-727EF7809692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96" name="矩形 3195">
              <a:extLst>
                <a:ext uri="{FF2B5EF4-FFF2-40B4-BE49-F238E27FC236}">
                  <a16:creationId xmlns:a16="http://schemas.microsoft.com/office/drawing/2014/main" id="{7F9B1474-CB42-4547-5ED3-BBB30DFBBFE5}"/>
                </a:ext>
              </a:extLst>
            </p:cNvPr>
            <p:cNvSpPr/>
            <p:nvPr/>
          </p:nvSpPr>
          <p:spPr>
            <a:xfrm>
              <a:off x="11263840" y="3936437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97" name="组合 3196">
            <a:extLst>
              <a:ext uri="{FF2B5EF4-FFF2-40B4-BE49-F238E27FC236}">
                <a16:creationId xmlns:a16="http://schemas.microsoft.com/office/drawing/2014/main" id="{78B26BD2-C505-782A-B34C-716EBB63A0EA}"/>
              </a:ext>
            </a:extLst>
          </p:cNvPr>
          <p:cNvGrpSpPr/>
          <p:nvPr/>
        </p:nvGrpSpPr>
        <p:grpSpPr>
          <a:xfrm>
            <a:off x="4972548" y="3430450"/>
            <a:ext cx="1432231" cy="1913280"/>
            <a:chOff x="5081485" y="3587547"/>
            <a:chExt cx="1510556" cy="2017912"/>
          </a:xfrm>
        </p:grpSpPr>
        <p:sp>
          <p:nvSpPr>
            <p:cNvPr id="3198" name="矩形 3197">
              <a:extLst>
                <a:ext uri="{FF2B5EF4-FFF2-40B4-BE49-F238E27FC236}">
                  <a16:creationId xmlns:a16="http://schemas.microsoft.com/office/drawing/2014/main" id="{4C0EC435-F497-C980-5E76-4076B6569BF3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99" name="矩形 3198">
              <a:extLst>
                <a:ext uri="{FF2B5EF4-FFF2-40B4-BE49-F238E27FC236}">
                  <a16:creationId xmlns:a16="http://schemas.microsoft.com/office/drawing/2014/main" id="{E63443EB-BA01-2BCB-8757-E3FB87E8329A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0" name="矩形 3199">
              <a:extLst>
                <a:ext uri="{FF2B5EF4-FFF2-40B4-BE49-F238E27FC236}">
                  <a16:creationId xmlns:a16="http://schemas.microsoft.com/office/drawing/2014/main" id="{6F276514-0F75-8456-D62D-A86298ADF5C2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1" name="矩形 3200">
              <a:extLst>
                <a:ext uri="{FF2B5EF4-FFF2-40B4-BE49-F238E27FC236}">
                  <a16:creationId xmlns:a16="http://schemas.microsoft.com/office/drawing/2014/main" id="{F11397C5-18AB-9538-FDCB-D3FDDA8CAC10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2" name="矩形 3201">
              <a:extLst>
                <a:ext uri="{FF2B5EF4-FFF2-40B4-BE49-F238E27FC236}">
                  <a16:creationId xmlns:a16="http://schemas.microsoft.com/office/drawing/2014/main" id="{D12C15F5-C83D-54D8-06A4-1B6D919D4EA8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3" name="矩形 3202">
              <a:extLst>
                <a:ext uri="{FF2B5EF4-FFF2-40B4-BE49-F238E27FC236}">
                  <a16:creationId xmlns:a16="http://schemas.microsoft.com/office/drawing/2014/main" id="{FEF54238-BB54-DB38-4168-51972DB7BBE5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4" name="矩形 3203">
              <a:extLst>
                <a:ext uri="{FF2B5EF4-FFF2-40B4-BE49-F238E27FC236}">
                  <a16:creationId xmlns:a16="http://schemas.microsoft.com/office/drawing/2014/main" id="{1B95029A-0639-D63F-7141-34A7ADF66608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3205" name="矩形 3204">
              <a:extLst>
                <a:ext uri="{FF2B5EF4-FFF2-40B4-BE49-F238E27FC236}">
                  <a16:creationId xmlns:a16="http://schemas.microsoft.com/office/drawing/2014/main" id="{969A3FC3-5FF4-0679-B546-EF365CB90FDC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6" name="矩形 3205">
              <a:extLst>
                <a:ext uri="{FF2B5EF4-FFF2-40B4-BE49-F238E27FC236}">
                  <a16:creationId xmlns:a16="http://schemas.microsoft.com/office/drawing/2014/main" id="{0901B26A-742F-DDF7-7759-C7BEB5B3BEB0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07" name="组合 3206">
              <a:extLst>
                <a:ext uri="{FF2B5EF4-FFF2-40B4-BE49-F238E27FC236}">
                  <a16:creationId xmlns:a16="http://schemas.microsoft.com/office/drawing/2014/main" id="{E6E45E65-F264-D6FB-E238-7B04034B5D3B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3208" name="直接连接符 310">
                <a:extLst>
                  <a:ext uri="{FF2B5EF4-FFF2-40B4-BE49-F238E27FC236}">
                    <a16:creationId xmlns:a16="http://schemas.microsoft.com/office/drawing/2014/main" id="{4E54A399-38DA-B139-56EC-DF30AD6EA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209" name="矩形 3208">
                <a:extLst>
                  <a:ext uri="{FF2B5EF4-FFF2-40B4-BE49-F238E27FC236}">
                    <a16:creationId xmlns:a16="http://schemas.microsoft.com/office/drawing/2014/main" id="{0D9ACE49-8B88-7E4D-54F4-DA5CA93406F6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0" name="等腰三角形 312">
                <a:extLst>
                  <a:ext uri="{FF2B5EF4-FFF2-40B4-BE49-F238E27FC236}">
                    <a16:creationId xmlns:a16="http://schemas.microsoft.com/office/drawing/2014/main" id="{05F61965-5867-484E-2D0C-EE52202CFCDF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3211" name="组合 3210">
            <a:extLst>
              <a:ext uri="{FF2B5EF4-FFF2-40B4-BE49-F238E27FC236}">
                <a16:creationId xmlns:a16="http://schemas.microsoft.com/office/drawing/2014/main" id="{764B0DF8-EA98-91C7-1448-ECDBCAF310B9}"/>
              </a:ext>
            </a:extLst>
          </p:cNvPr>
          <p:cNvGrpSpPr/>
          <p:nvPr/>
        </p:nvGrpSpPr>
        <p:grpSpPr>
          <a:xfrm>
            <a:off x="2043836" y="3596885"/>
            <a:ext cx="239223" cy="429550"/>
            <a:chOff x="1992610" y="3763083"/>
            <a:chExt cx="252305" cy="453041"/>
          </a:xfrm>
        </p:grpSpPr>
        <p:sp>
          <p:nvSpPr>
            <p:cNvPr id="3212" name="矩形 3211">
              <a:extLst>
                <a:ext uri="{FF2B5EF4-FFF2-40B4-BE49-F238E27FC236}">
                  <a16:creationId xmlns:a16="http://schemas.microsoft.com/office/drawing/2014/main" id="{644DE56B-E0DA-57BB-0B68-B1B53E3F7532}"/>
                </a:ext>
              </a:extLst>
            </p:cNvPr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13" name="等腰三角形 254">
              <a:extLst>
                <a:ext uri="{FF2B5EF4-FFF2-40B4-BE49-F238E27FC236}">
                  <a16:creationId xmlns:a16="http://schemas.microsoft.com/office/drawing/2014/main" id="{C7CF1099-D4E1-F117-007F-939D164524BD}"/>
                </a:ext>
              </a:extLst>
            </p:cNvPr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3214" name="组合 3213">
            <a:extLst>
              <a:ext uri="{FF2B5EF4-FFF2-40B4-BE49-F238E27FC236}">
                <a16:creationId xmlns:a16="http://schemas.microsoft.com/office/drawing/2014/main" id="{F1E11B75-8B72-0738-9DA5-DB5411EF3D8B}"/>
              </a:ext>
            </a:extLst>
          </p:cNvPr>
          <p:cNvGrpSpPr/>
          <p:nvPr/>
        </p:nvGrpSpPr>
        <p:grpSpPr>
          <a:xfrm>
            <a:off x="4343587" y="1780013"/>
            <a:ext cx="621104" cy="1383549"/>
            <a:chOff x="4249767" y="1888664"/>
            <a:chExt cx="655071" cy="1459212"/>
          </a:xfrm>
        </p:grpSpPr>
        <p:sp>
          <p:nvSpPr>
            <p:cNvPr id="3215" name="矩形: 圆角 196">
              <a:extLst>
                <a:ext uri="{FF2B5EF4-FFF2-40B4-BE49-F238E27FC236}">
                  <a16:creationId xmlns:a16="http://schemas.microsoft.com/office/drawing/2014/main" id="{F0D0C0DF-1297-E3C8-7E0B-D0E282ED6034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16" name="矩形 3215">
              <a:extLst>
                <a:ext uri="{FF2B5EF4-FFF2-40B4-BE49-F238E27FC236}">
                  <a16:creationId xmlns:a16="http://schemas.microsoft.com/office/drawing/2014/main" id="{D7E3AAFC-493B-A39A-4DB1-F1B629864F81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3217" name="矩形 3216">
              <a:extLst>
                <a:ext uri="{FF2B5EF4-FFF2-40B4-BE49-F238E27FC236}">
                  <a16:creationId xmlns:a16="http://schemas.microsoft.com/office/drawing/2014/main" id="{2514CC02-7041-DFF3-7DDB-917B6BE05AF7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18" name="矩形 3217">
              <a:extLst>
                <a:ext uri="{FF2B5EF4-FFF2-40B4-BE49-F238E27FC236}">
                  <a16:creationId xmlns:a16="http://schemas.microsoft.com/office/drawing/2014/main" id="{3C49D183-E1B2-79A3-C4CE-C3BBF01FEC7B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33" name="组合 3232">
            <a:extLst>
              <a:ext uri="{FF2B5EF4-FFF2-40B4-BE49-F238E27FC236}">
                <a16:creationId xmlns:a16="http://schemas.microsoft.com/office/drawing/2014/main" id="{3B296973-803E-CB2B-1DD8-534B0EDCF163}"/>
              </a:ext>
            </a:extLst>
          </p:cNvPr>
          <p:cNvGrpSpPr/>
          <p:nvPr/>
        </p:nvGrpSpPr>
        <p:grpSpPr>
          <a:xfrm>
            <a:off x="6250546" y="894177"/>
            <a:ext cx="5635904" cy="631935"/>
            <a:chOff x="468313" y="1622425"/>
            <a:chExt cx="7121525" cy="798513"/>
          </a:xfrm>
        </p:grpSpPr>
        <p:sp>
          <p:nvSpPr>
            <p:cNvPr id="3234" name="矩形 7">
              <a:extLst>
                <a:ext uri="{FF2B5EF4-FFF2-40B4-BE49-F238E27FC236}">
                  <a16:creationId xmlns:a16="http://schemas.microsoft.com/office/drawing/2014/main" id="{9F026A42-153D-170D-20C8-C90A12AFE609}"/>
                </a:ext>
              </a:extLst>
            </p:cNvPr>
            <p:cNvSpPr/>
            <p:nvPr/>
          </p:nvSpPr>
          <p:spPr>
            <a:xfrm>
              <a:off x="1835150" y="1992314"/>
              <a:ext cx="1036638" cy="428624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OP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35" name="矩形 24">
              <a:extLst>
                <a:ext uri="{FF2B5EF4-FFF2-40B4-BE49-F238E27FC236}">
                  <a16:creationId xmlns:a16="http://schemas.microsoft.com/office/drawing/2014/main" id="{6D6B2E36-D42E-D0CE-F124-8D9B2E71A9C3}"/>
                </a:ext>
              </a:extLst>
            </p:cNvPr>
            <p:cNvSpPr/>
            <p:nvPr/>
          </p:nvSpPr>
          <p:spPr>
            <a:xfrm>
              <a:off x="2928938" y="1992313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R</a:t>
              </a:r>
              <a:r>
                <a: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S</a:t>
              </a:r>
              <a:endParaRPr kumimoji="0" lang="zh-CN" altLang="en-US" sz="1517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36" name="矩形 25">
              <a:extLst>
                <a:ext uri="{FF2B5EF4-FFF2-40B4-BE49-F238E27FC236}">
                  <a16:creationId xmlns:a16="http://schemas.microsoft.com/office/drawing/2014/main" id="{9D6ABC8A-7E91-3546-A197-BD0018D9679C}"/>
                </a:ext>
              </a:extLst>
            </p:cNvPr>
            <p:cNvSpPr/>
            <p:nvPr/>
          </p:nvSpPr>
          <p:spPr>
            <a:xfrm>
              <a:off x="3843338" y="1992313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R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t</a:t>
              </a:r>
              <a:endParaRPr kumimoji="0" lang="zh-CN" altLang="en-US" sz="1517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37" name="矩形 26">
              <a:extLst>
                <a:ext uri="{FF2B5EF4-FFF2-40B4-BE49-F238E27FC236}">
                  <a16:creationId xmlns:a16="http://schemas.microsoft.com/office/drawing/2014/main" id="{7BA2D23D-E64B-DDA4-3B18-2B6D434EB880}"/>
                </a:ext>
              </a:extLst>
            </p:cNvPr>
            <p:cNvSpPr/>
            <p:nvPr/>
          </p:nvSpPr>
          <p:spPr>
            <a:xfrm>
              <a:off x="5673725" y="1992313"/>
              <a:ext cx="857250" cy="428625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shamt</a:t>
              </a:r>
              <a:endParaRPr kumimoji="0" lang="zh-CN" altLang="en-US" sz="1517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38" name="矩形 27">
              <a:extLst>
                <a:ext uri="{FF2B5EF4-FFF2-40B4-BE49-F238E27FC236}">
                  <a16:creationId xmlns:a16="http://schemas.microsoft.com/office/drawing/2014/main" id="{FF7EB416-7A6F-D0B3-701E-B78062B2B452}"/>
                </a:ext>
              </a:extLst>
            </p:cNvPr>
            <p:cNvSpPr/>
            <p:nvPr/>
          </p:nvSpPr>
          <p:spPr>
            <a:xfrm>
              <a:off x="4757738" y="1992313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R</a:t>
              </a:r>
              <a:r>
                <a: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d</a:t>
              </a:r>
              <a:endParaRPr kumimoji="0" lang="zh-CN" altLang="en-US" sz="1517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39" name="TextBox 17">
              <a:extLst>
                <a:ext uri="{FF2B5EF4-FFF2-40B4-BE49-F238E27FC236}">
                  <a16:creationId xmlns:a16="http://schemas.microsoft.com/office/drawing/2014/main" id="{8EA4DFA7-A027-640C-C898-43A6C5037A68}"/>
                </a:ext>
              </a:extLst>
            </p:cNvPr>
            <p:cNvSpPr txBox="1"/>
            <p:nvPr/>
          </p:nvSpPr>
          <p:spPr>
            <a:xfrm>
              <a:off x="1952625" y="1622425"/>
              <a:ext cx="890587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6bits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0" name="矩形 26">
              <a:extLst>
                <a:ext uri="{FF2B5EF4-FFF2-40B4-BE49-F238E27FC236}">
                  <a16:creationId xmlns:a16="http://schemas.microsoft.com/office/drawing/2014/main" id="{E68AACF0-A138-34B2-480E-2458EBDE57EA}"/>
                </a:ext>
              </a:extLst>
            </p:cNvPr>
            <p:cNvSpPr/>
            <p:nvPr/>
          </p:nvSpPr>
          <p:spPr>
            <a:xfrm>
              <a:off x="6588125" y="1992313"/>
              <a:ext cx="1001713" cy="428625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funct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41" name="TextBox 22">
              <a:extLst>
                <a:ext uri="{FF2B5EF4-FFF2-40B4-BE49-F238E27FC236}">
                  <a16:creationId xmlns:a16="http://schemas.microsoft.com/office/drawing/2014/main" id="{FF7BA660-CF3F-A53D-A30E-A336927CA3A7}"/>
                </a:ext>
              </a:extLst>
            </p:cNvPr>
            <p:cNvSpPr txBox="1"/>
            <p:nvPr/>
          </p:nvSpPr>
          <p:spPr>
            <a:xfrm>
              <a:off x="2916239" y="1622425"/>
              <a:ext cx="890586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5bits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2" name="TextBox 23">
              <a:extLst>
                <a:ext uri="{FF2B5EF4-FFF2-40B4-BE49-F238E27FC236}">
                  <a16:creationId xmlns:a16="http://schemas.microsoft.com/office/drawing/2014/main" id="{B1AC8789-082E-1665-E477-31FEBDE1E544}"/>
                </a:ext>
              </a:extLst>
            </p:cNvPr>
            <p:cNvSpPr txBox="1"/>
            <p:nvPr/>
          </p:nvSpPr>
          <p:spPr>
            <a:xfrm>
              <a:off x="3779838" y="1622425"/>
              <a:ext cx="892174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5bits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3" name="TextBox 24">
              <a:extLst>
                <a:ext uri="{FF2B5EF4-FFF2-40B4-BE49-F238E27FC236}">
                  <a16:creationId xmlns:a16="http://schemas.microsoft.com/office/drawing/2014/main" id="{C8D7EAA9-0CB0-31F2-8559-31ECE069EDFB}"/>
                </a:ext>
              </a:extLst>
            </p:cNvPr>
            <p:cNvSpPr txBox="1"/>
            <p:nvPr/>
          </p:nvSpPr>
          <p:spPr>
            <a:xfrm>
              <a:off x="4716463" y="1622425"/>
              <a:ext cx="890586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5bits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4" name="TextBox 25">
              <a:extLst>
                <a:ext uri="{FF2B5EF4-FFF2-40B4-BE49-F238E27FC236}">
                  <a16:creationId xmlns:a16="http://schemas.microsoft.com/office/drawing/2014/main" id="{D0DA05D9-408A-82E3-8769-29615A05315B}"/>
                </a:ext>
              </a:extLst>
            </p:cNvPr>
            <p:cNvSpPr txBox="1"/>
            <p:nvPr/>
          </p:nvSpPr>
          <p:spPr>
            <a:xfrm>
              <a:off x="5651501" y="1622425"/>
              <a:ext cx="892174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5bits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5" name="TextBox 26">
              <a:extLst>
                <a:ext uri="{FF2B5EF4-FFF2-40B4-BE49-F238E27FC236}">
                  <a16:creationId xmlns:a16="http://schemas.microsoft.com/office/drawing/2014/main" id="{C8238F41-5E8D-B5C1-6A1A-1B155B8A95CF}"/>
                </a:ext>
              </a:extLst>
            </p:cNvPr>
            <p:cNvSpPr txBox="1"/>
            <p:nvPr/>
          </p:nvSpPr>
          <p:spPr>
            <a:xfrm>
              <a:off x="6659563" y="1622425"/>
              <a:ext cx="892174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6bits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6" name="矩形 7">
              <a:extLst>
                <a:ext uri="{FF2B5EF4-FFF2-40B4-BE49-F238E27FC236}">
                  <a16:creationId xmlns:a16="http://schemas.microsoft.com/office/drawing/2014/main" id="{E459784A-DC6E-9B74-E587-2A778AFF573D}"/>
                </a:ext>
              </a:extLst>
            </p:cNvPr>
            <p:cNvSpPr/>
            <p:nvPr/>
          </p:nvSpPr>
          <p:spPr>
            <a:xfrm>
              <a:off x="468313" y="1992313"/>
              <a:ext cx="1295400" cy="4286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R </a:t>
              </a: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型指令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649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2" presetClass="entr" presetSubtype="8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0"/>
                            </p:stCondLst>
                            <p:childTnLst>
                              <p:par>
                                <p:cTn id="219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5" dur="50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3000"/>
                            </p:stCondLst>
                            <p:childTnLst>
                              <p:par>
                                <p:cTn id="2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5" grpId="0" animBg="1"/>
      <p:bldP spid="3028" grpId="0" animBg="1"/>
      <p:bldP spid="3057" grpId="0" animBg="1"/>
      <p:bldP spid="3066" grpId="0" animBg="1"/>
      <p:bldP spid="3099" grpId="0" animBg="1"/>
      <p:bldP spid="3174" grpId="0"/>
      <p:bldP spid="31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MIPS32</a:t>
            </a:r>
            <a:r>
              <a:rPr lang="zh-CN" altLang="en-US" sz="3200" dirty="0">
                <a:solidFill>
                  <a:schemeClr val="bg1"/>
                </a:solidFill>
              </a:rPr>
              <a:t>单周期</a:t>
            </a:r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5195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101884" cy="2465547"/>
            <a:chOff x="1887176" y="1780605"/>
            <a:chExt cx="2432124" cy="107840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403504" cy="82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取指令、执行指令反复循环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指令功能、寻址方式不同，数据通路不同，执行时间不同，如何安排时序？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访存指令、寄存器运算指令、加法指令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指令执行的一般流程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9" name="Oval 4">
            <a:extLst>
              <a:ext uri="{FF2B5EF4-FFF2-40B4-BE49-F238E27FC236}">
                <a16:creationId xmlns:a16="http://schemas.microsoft.com/office/drawing/2014/main" id="{7CAA54F2-1C43-DF97-919B-50791AA1B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01" y="3652421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取指令</a:t>
            </a:r>
            <a:endParaRPr kumimoji="0" lang="en-US" altLang="zh-CN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PC++</a:t>
            </a:r>
            <a:endParaRPr kumimoji="0" lang="zh-CN" altLang="en-US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80" name="Oval 4">
            <a:extLst>
              <a:ext uri="{FF2B5EF4-FFF2-40B4-BE49-F238E27FC236}">
                <a16:creationId xmlns:a16="http://schemas.microsoft.com/office/drawing/2014/main" id="{D2BD62BB-FD75-2B4C-95B4-C7F7E397C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795" y="3652421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指令译码</a:t>
            </a:r>
            <a:endParaRPr kumimoji="0" lang="en-US" altLang="zh-CN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81" name="Oval 4">
            <a:extLst>
              <a:ext uri="{FF2B5EF4-FFF2-40B4-BE49-F238E27FC236}">
                <a16:creationId xmlns:a16="http://schemas.microsoft.com/office/drawing/2014/main" id="{724C2376-B871-1C20-EE26-6B3C71E31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279" y="3652421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数据操作</a:t>
            </a:r>
            <a:endParaRPr kumimoji="0" lang="en-US" altLang="zh-CN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指令执行</a:t>
            </a:r>
            <a:endParaRPr kumimoji="0" lang="en-US" altLang="zh-CN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2" name="直接箭头连接符 7">
            <a:extLst>
              <a:ext uri="{FF2B5EF4-FFF2-40B4-BE49-F238E27FC236}">
                <a16:creationId xmlns:a16="http://schemas.microsoft.com/office/drawing/2014/main" id="{46D31027-D097-6F39-87E2-71A9C1B6808B}"/>
              </a:ext>
            </a:extLst>
          </p:cNvPr>
          <p:cNvCxnSpPr>
            <a:stCxn id="79" idx="6"/>
            <a:endCxn id="80" idx="2"/>
          </p:cNvCxnSpPr>
          <p:nvPr/>
        </p:nvCxnSpPr>
        <p:spPr>
          <a:xfrm>
            <a:off x="1982763" y="4228652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">
            <a:extLst>
              <a:ext uri="{FF2B5EF4-FFF2-40B4-BE49-F238E27FC236}">
                <a16:creationId xmlns:a16="http://schemas.microsoft.com/office/drawing/2014/main" id="{D930CFB9-6EAA-ABCA-5BC6-DFB1C75E6952}"/>
              </a:ext>
            </a:extLst>
          </p:cNvPr>
          <p:cNvCxnSpPr/>
          <p:nvPr/>
        </p:nvCxnSpPr>
        <p:spPr>
          <a:xfrm>
            <a:off x="3598257" y="4228652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1D95263-82F1-6509-4DB5-D2288FFC37D7}"/>
              </a:ext>
            </a:extLst>
          </p:cNvPr>
          <p:cNvGrpSpPr/>
          <p:nvPr/>
        </p:nvGrpSpPr>
        <p:grpSpPr>
          <a:xfrm>
            <a:off x="4061290" y="3652421"/>
            <a:ext cx="2767956" cy="1152462"/>
            <a:chOff x="4324142" y="3801131"/>
            <a:chExt cx="2919329" cy="1215487"/>
          </a:xfrm>
        </p:grpSpPr>
        <p:sp>
          <p:nvSpPr>
            <p:cNvPr id="85" name="Oval 4">
              <a:extLst>
                <a:ext uri="{FF2B5EF4-FFF2-40B4-BE49-F238E27FC236}">
                  <a16:creationId xmlns:a16="http://schemas.microsoft.com/office/drawing/2014/main" id="{22EEB48F-EC60-ED55-4C36-E87F2D239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4142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操作数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地址计算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" name="Oval 4">
              <a:extLst>
                <a:ext uri="{FF2B5EF4-FFF2-40B4-BE49-F238E27FC236}">
                  <a16:creationId xmlns:a16="http://schemas.microsoft.com/office/drawing/2014/main" id="{ED74E8A3-D65B-1739-394A-5C5E1212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984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取操作数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87" name="直接箭头连接符 12">
              <a:extLst>
                <a:ext uri="{FF2B5EF4-FFF2-40B4-BE49-F238E27FC236}">
                  <a16:creationId xmlns:a16="http://schemas.microsoft.com/office/drawing/2014/main" id="{CD3B76D2-409D-C2F2-093E-A51B00F67B86}"/>
                </a:ext>
              </a:extLst>
            </p:cNvPr>
            <p:cNvCxnSpPr/>
            <p:nvPr/>
          </p:nvCxnSpPr>
          <p:spPr>
            <a:xfrm>
              <a:off x="5539629" y="4408875"/>
              <a:ext cx="488355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箭头连接符 13">
            <a:extLst>
              <a:ext uri="{FF2B5EF4-FFF2-40B4-BE49-F238E27FC236}">
                <a16:creationId xmlns:a16="http://schemas.microsoft.com/office/drawing/2014/main" id="{A2746CF6-06FF-948F-D1FF-772EB854FD3C}"/>
              </a:ext>
            </a:extLst>
          </p:cNvPr>
          <p:cNvCxnSpPr/>
          <p:nvPr/>
        </p:nvCxnSpPr>
        <p:spPr>
          <a:xfrm>
            <a:off x="6829246" y="4228652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14">
            <a:extLst>
              <a:ext uri="{FF2B5EF4-FFF2-40B4-BE49-F238E27FC236}">
                <a16:creationId xmlns:a16="http://schemas.microsoft.com/office/drawing/2014/main" id="{DC9D813D-20B8-216A-DF9F-90527C8B89AA}"/>
              </a:ext>
            </a:extLst>
          </p:cNvPr>
          <p:cNvCxnSpPr/>
          <p:nvPr/>
        </p:nvCxnSpPr>
        <p:spPr>
          <a:xfrm>
            <a:off x="8444741" y="4228652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A1C3C48-0742-AD88-70B4-CF5F356C376F}"/>
              </a:ext>
            </a:extLst>
          </p:cNvPr>
          <p:cNvGrpSpPr/>
          <p:nvPr/>
        </p:nvGrpSpPr>
        <p:grpSpPr>
          <a:xfrm>
            <a:off x="8907774" y="3652421"/>
            <a:ext cx="2767954" cy="1152462"/>
            <a:chOff x="9435668" y="3801131"/>
            <a:chExt cx="2919327" cy="1215487"/>
          </a:xfrm>
        </p:grpSpPr>
        <p:sp>
          <p:nvSpPr>
            <p:cNvPr id="91" name="Oval 4">
              <a:extLst>
                <a:ext uri="{FF2B5EF4-FFF2-40B4-BE49-F238E27FC236}">
                  <a16:creationId xmlns:a16="http://schemas.microsoft.com/office/drawing/2014/main" id="{6430ADAF-0543-C7B6-723E-AB64F2FDC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5668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操作数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地址计算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92" name="Oval 4">
              <a:extLst>
                <a:ext uri="{FF2B5EF4-FFF2-40B4-BE49-F238E27FC236}">
                  <a16:creationId xmlns:a16="http://schemas.microsoft.com/office/drawing/2014/main" id="{9FD03FFC-A977-50D9-A60E-17AE466E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9508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存操作数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93" name="直接箭头连接符 18">
              <a:extLst>
                <a:ext uri="{FF2B5EF4-FFF2-40B4-BE49-F238E27FC236}">
                  <a16:creationId xmlns:a16="http://schemas.microsoft.com/office/drawing/2014/main" id="{3B408B59-6FB4-B122-B7FA-A3D07B98F54A}"/>
                </a:ext>
              </a:extLst>
            </p:cNvPr>
            <p:cNvCxnSpPr/>
            <p:nvPr/>
          </p:nvCxnSpPr>
          <p:spPr>
            <a:xfrm>
              <a:off x="10651155" y="4408875"/>
              <a:ext cx="488355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EE92F98-855E-C2EC-EE75-E2F74A02448A}"/>
              </a:ext>
            </a:extLst>
          </p:cNvPr>
          <p:cNvGrpSpPr/>
          <p:nvPr/>
        </p:nvGrpSpPr>
        <p:grpSpPr>
          <a:xfrm>
            <a:off x="1820339" y="4638901"/>
            <a:ext cx="8878051" cy="486416"/>
            <a:chOff x="1923062" y="4850248"/>
            <a:chExt cx="9363569" cy="513016"/>
          </a:xfrm>
        </p:grpSpPr>
        <p:cxnSp>
          <p:nvCxnSpPr>
            <p:cNvPr id="95" name="曲线连接符 94">
              <a:extLst>
                <a:ext uri="{FF2B5EF4-FFF2-40B4-BE49-F238E27FC236}">
                  <a16:creationId xmlns:a16="http://schemas.microsoft.com/office/drawing/2014/main" id="{CAE802E6-1F46-810B-4858-FB6C9D4CE563}"/>
                </a:ext>
              </a:extLst>
            </p:cNvPr>
            <p:cNvCxnSpPr>
              <a:stCxn id="92" idx="3"/>
              <a:endCxn id="79" idx="5"/>
            </p:cNvCxnSpPr>
            <p:nvPr/>
          </p:nvCxnSpPr>
          <p:spPr>
            <a:xfrm rot="5400000">
              <a:off x="6598149" y="490849"/>
              <a:ext cx="13395" cy="9363569"/>
            </a:xfrm>
            <a:prstGeom prst="curvedConnector3">
              <a:avLst>
                <a:gd name="adj1" fmla="val 3128929"/>
              </a:avLst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64F3DE5-7C17-4A83-9B57-D0BAFFBB0377}"/>
                </a:ext>
              </a:extLst>
            </p:cNvPr>
            <p:cNvSpPr/>
            <p:nvPr/>
          </p:nvSpPr>
          <p:spPr>
            <a:xfrm>
              <a:off x="6005588" y="4850248"/>
              <a:ext cx="1352872" cy="5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569"/>
                </a:spcBef>
                <a:spcAft>
                  <a:spcPts val="569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Arial" panose="020B0604020202020204" pitchFamily="34" charset="0"/>
                </a:rPr>
                <a:t>无中断异常</a:t>
              </a: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5EE5F95-DE02-921D-2FA7-6D8B8121995B}"/>
              </a:ext>
            </a:extLst>
          </p:cNvPr>
          <p:cNvGrpSpPr/>
          <p:nvPr/>
        </p:nvGrpSpPr>
        <p:grpSpPr>
          <a:xfrm>
            <a:off x="1406532" y="4814027"/>
            <a:ext cx="9692967" cy="1364983"/>
            <a:chOff x="1446678" y="5400218"/>
            <a:chExt cx="10223051" cy="1439631"/>
          </a:xfrm>
        </p:grpSpPr>
        <p:sp>
          <p:nvSpPr>
            <p:cNvPr id="98" name="Oval 4">
              <a:extLst>
                <a:ext uri="{FF2B5EF4-FFF2-40B4-BE49-F238E27FC236}">
                  <a16:creationId xmlns:a16="http://schemas.microsoft.com/office/drawing/2014/main" id="{2A9EF257-C4B1-178E-DC4C-43153D35F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4333" y="5624362"/>
              <a:ext cx="1215487" cy="1215487"/>
            </a:xfrm>
            <a:prstGeom prst="ellipse">
              <a:avLst/>
            </a:prstGeom>
            <a:solidFill>
              <a:srgbClr val="FFC000"/>
            </a:solidFill>
            <a:ln w="28575" algn="ctr">
              <a:solidFill>
                <a:srgbClr val="FF0000"/>
              </a:solidFill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中断响应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周期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99" name="曲线连接符 98">
              <a:extLst>
                <a:ext uri="{FF2B5EF4-FFF2-40B4-BE49-F238E27FC236}">
                  <a16:creationId xmlns:a16="http://schemas.microsoft.com/office/drawing/2014/main" id="{0DCA4E83-68CE-CD65-AD05-914EF698AAD7}"/>
                </a:ext>
              </a:extLst>
            </p:cNvPr>
            <p:cNvCxnSpPr>
              <a:stCxn id="92" idx="4"/>
              <a:endCxn id="98" idx="6"/>
            </p:cNvCxnSpPr>
            <p:nvPr/>
          </p:nvCxnSpPr>
          <p:spPr>
            <a:xfrm rot="5400000">
              <a:off x="9043831" y="3606209"/>
              <a:ext cx="831887" cy="4419908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曲线连接符 99">
              <a:extLst>
                <a:ext uri="{FF2B5EF4-FFF2-40B4-BE49-F238E27FC236}">
                  <a16:creationId xmlns:a16="http://schemas.microsoft.com/office/drawing/2014/main" id="{4C48DD10-F881-E42C-CF00-D03F7727C5CE}"/>
                </a:ext>
              </a:extLst>
            </p:cNvPr>
            <p:cNvCxnSpPr>
              <a:stCxn id="98" idx="2"/>
              <a:endCxn id="79" idx="4"/>
            </p:cNvCxnSpPr>
            <p:nvPr/>
          </p:nvCxnSpPr>
          <p:spPr>
            <a:xfrm rot="10800000">
              <a:off x="1446678" y="5400218"/>
              <a:ext cx="4587655" cy="831887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D1EEA8B6-5183-D457-5BB5-D8B1A055CA2A}"/>
                </a:ext>
              </a:extLst>
            </p:cNvPr>
            <p:cNvSpPr/>
            <p:nvPr/>
          </p:nvSpPr>
          <p:spPr>
            <a:xfrm>
              <a:off x="8350398" y="5440006"/>
              <a:ext cx="2047736" cy="5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569"/>
                </a:spcBef>
                <a:spcAft>
                  <a:spcPts val="569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Arial" panose="020B0604020202020204" pitchFamily="34" charset="0"/>
                </a:rPr>
                <a:t>有异常、中断请求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85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101884" cy="2003883"/>
            <a:chOff x="1887176" y="1780605"/>
            <a:chExt cx="2432124" cy="87647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403504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时钟周期：节拍脉冲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震荡周期，完成一次简单的操作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机器周期：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周期，可以完成一次较为复杂的操作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指令周期：从主存取一条指令并执行指令的时间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指令执行的一般流程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EAD72B2-B809-970D-106A-5696BF389D1C}"/>
              </a:ext>
            </a:extLst>
          </p:cNvPr>
          <p:cNvGrpSpPr/>
          <p:nvPr/>
        </p:nvGrpSpPr>
        <p:grpSpPr>
          <a:xfrm>
            <a:off x="2111302" y="4298116"/>
            <a:ext cx="7969396" cy="1793749"/>
            <a:chOff x="1708522" y="3448052"/>
            <a:chExt cx="8405222" cy="2193790"/>
          </a:xfrm>
        </p:grpSpPr>
        <p:cxnSp>
          <p:nvCxnSpPr>
            <p:cNvPr id="4" name="直接连接符 5">
              <a:extLst>
                <a:ext uri="{FF2B5EF4-FFF2-40B4-BE49-F238E27FC236}">
                  <a16:creationId xmlns:a16="http://schemas.microsoft.com/office/drawing/2014/main" id="{CFA2E5E7-CEAD-D478-8387-6A643E22EBBC}"/>
                </a:ext>
              </a:extLst>
            </p:cNvPr>
            <p:cNvCxnSpPr/>
            <p:nvPr/>
          </p:nvCxnSpPr>
          <p:spPr>
            <a:xfrm>
              <a:off x="1708522" y="3481602"/>
              <a:ext cx="0" cy="216024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6">
              <a:extLst>
                <a:ext uri="{FF2B5EF4-FFF2-40B4-BE49-F238E27FC236}">
                  <a16:creationId xmlns:a16="http://schemas.microsoft.com/office/drawing/2014/main" id="{94B2E404-1657-2C4E-12E9-D2911E93F8CC}"/>
                </a:ext>
              </a:extLst>
            </p:cNvPr>
            <p:cNvCxnSpPr/>
            <p:nvPr/>
          </p:nvCxnSpPr>
          <p:spPr>
            <a:xfrm>
              <a:off x="3806128" y="3481602"/>
              <a:ext cx="0" cy="17481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7">
              <a:extLst>
                <a:ext uri="{FF2B5EF4-FFF2-40B4-BE49-F238E27FC236}">
                  <a16:creationId xmlns:a16="http://schemas.microsoft.com/office/drawing/2014/main" id="{662973C1-7232-4359-C3DB-42095297603C}"/>
                </a:ext>
              </a:extLst>
            </p:cNvPr>
            <p:cNvCxnSpPr/>
            <p:nvPr/>
          </p:nvCxnSpPr>
          <p:spPr>
            <a:xfrm>
              <a:off x="5927855" y="3481602"/>
              <a:ext cx="0" cy="17481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8">
              <a:extLst>
                <a:ext uri="{FF2B5EF4-FFF2-40B4-BE49-F238E27FC236}">
                  <a16:creationId xmlns:a16="http://schemas.microsoft.com/office/drawing/2014/main" id="{C7E75350-3462-557D-B9A1-F9C06C262310}"/>
                </a:ext>
              </a:extLst>
            </p:cNvPr>
            <p:cNvCxnSpPr/>
            <p:nvPr/>
          </p:nvCxnSpPr>
          <p:spPr>
            <a:xfrm>
              <a:off x="8010459" y="3481602"/>
              <a:ext cx="0" cy="17481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9">
              <a:extLst>
                <a:ext uri="{FF2B5EF4-FFF2-40B4-BE49-F238E27FC236}">
                  <a16:creationId xmlns:a16="http://schemas.microsoft.com/office/drawing/2014/main" id="{5ED72717-F44A-7ACB-E9C0-C787892CE0E4}"/>
                </a:ext>
              </a:extLst>
            </p:cNvPr>
            <p:cNvCxnSpPr/>
            <p:nvPr/>
          </p:nvCxnSpPr>
          <p:spPr>
            <a:xfrm>
              <a:off x="10113744" y="3481602"/>
              <a:ext cx="0" cy="216024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0">
              <a:extLst>
                <a:ext uri="{FF2B5EF4-FFF2-40B4-BE49-F238E27FC236}">
                  <a16:creationId xmlns:a16="http://schemas.microsoft.com/office/drawing/2014/main" id="{AA7B3D5A-69F8-B9A7-7701-678FA13C3D70}"/>
                </a:ext>
              </a:extLst>
            </p:cNvPr>
            <p:cNvCxnSpPr/>
            <p:nvPr/>
          </p:nvCxnSpPr>
          <p:spPr>
            <a:xfrm>
              <a:off x="2254751" y="3448052"/>
              <a:ext cx="0" cy="424978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1">
              <a:extLst>
                <a:ext uri="{FF2B5EF4-FFF2-40B4-BE49-F238E27FC236}">
                  <a16:creationId xmlns:a16="http://schemas.microsoft.com/office/drawing/2014/main" id="{D4C70651-C8AE-74EF-B827-4EA2236EA483}"/>
                </a:ext>
              </a:extLst>
            </p:cNvPr>
            <p:cNvCxnSpPr/>
            <p:nvPr/>
          </p:nvCxnSpPr>
          <p:spPr>
            <a:xfrm>
              <a:off x="2771987" y="3481602"/>
              <a:ext cx="0" cy="424978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2">
              <a:extLst>
                <a:ext uri="{FF2B5EF4-FFF2-40B4-BE49-F238E27FC236}">
                  <a16:creationId xmlns:a16="http://schemas.microsoft.com/office/drawing/2014/main" id="{09F92354-9C92-8557-A068-7EFC7CB04380}"/>
                </a:ext>
              </a:extLst>
            </p:cNvPr>
            <p:cNvCxnSpPr/>
            <p:nvPr/>
          </p:nvCxnSpPr>
          <p:spPr>
            <a:xfrm>
              <a:off x="3288958" y="3481602"/>
              <a:ext cx="0" cy="424978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352D05-EB70-A0BE-C730-605AF197490C}"/>
              </a:ext>
            </a:extLst>
          </p:cNvPr>
          <p:cNvGrpSpPr/>
          <p:nvPr/>
        </p:nvGrpSpPr>
        <p:grpSpPr>
          <a:xfrm>
            <a:off x="968199" y="4633732"/>
            <a:ext cx="9361192" cy="355034"/>
            <a:chOff x="574980" y="1751009"/>
            <a:chExt cx="11387094" cy="426113"/>
          </a:xfrm>
        </p:grpSpPr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3CDF938C-C3F7-7604-8B84-34A6BF817D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7639" y="1798185"/>
              <a:ext cx="0" cy="303033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07192276-A9A2-ECEE-BE39-245005C0A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7640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35CE5B67-F7FF-2259-639E-1EF2FB39A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5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B7FAD440-6564-F24A-FE69-405DCBF369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349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49D489D9-2E1B-5EE5-C659-DC09048B13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349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2261FB53-FDAA-6A65-6111-4C11B1AB1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5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FCC29035-8D74-6E64-AFE5-51378A3C6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3127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4DD57826-CC2A-BA8B-F50F-6F5B0E46A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0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20211443-1E74-D116-4669-4E8C0B96A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0093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CBB30436-564C-C963-8946-4DC71C4E59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312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690888FE-23CD-1E57-F7D5-B57C8F6F9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83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936DBCF1-A9C5-3E97-74D0-8F814C6C0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837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Line 51">
              <a:extLst>
                <a:ext uri="{FF2B5EF4-FFF2-40B4-BE49-F238E27FC236}">
                  <a16:creationId xmlns:a16="http://schemas.microsoft.com/office/drawing/2014/main" id="{AF2CCB76-F999-01B4-0580-5EF0EC0EDF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460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Line 52">
              <a:extLst>
                <a:ext uri="{FF2B5EF4-FFF2-40B4-BE49-F238E27FC236}">
                  <a16:creationId xmlns:a16="http://schemas.microsoft.com/office/drawing/2014/main" id="{248CE7BD-D832-97BA-6085-922862246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4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Text Box 129">
              <a:extLst>
                <a:ext uri="{FF2B5EF4-FFF2-40B4-BE49-F238E27FC236}">
                  <a16:creationId xmlns:a16="http://schemas.microsoft.com/office/drawing/2014/main" id="{5B130513-6C31-4441-E9F3-6DA3CC109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980" y="1751009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 marL="0" marR="0" lvl="0" indent="0" algn="ctr" defTabSz="964326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节拍脉冲</a:t>
              </a:r>
              <a:endParaRPr kumimoji="0" lang="zh-CN" altLang="el-GR" sz="1707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Line 12">
              <a:extLst>
                <a:ext uri="{FF2B5EF4-FFF2-40B4-BE49-F238E27FC236}">
                  <a16:creationId xmlns:a16="http://schemas.microsoft.com/office/drawing/2014/main" id="{FC62C522-261D-256F-83BF-3B2EAD3728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6897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4" name="Line 13">
              <a:extLst>
                <a:ext uri="{FF2B5EF4-FFF2-40B4-BE49-F238E27FC236}">
                  <a16:creationId xmlns:a16="http://schemas.microsoft.com/office/drawing/2014/main" id="{50515460-7D77-DB17-3303-0A8C61077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689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Line 14">
              <a:extLst>
                <a:ext uri="{FF2B5EF4-FFF2-40B4-BE49-F238E27FC236}">
                  <a16:creationId xmlns:a16="http://schemas.microsoft.com/office/drawing/2014/main" id="{B0D274B4-57EE-797C-A8B6-791C6136A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4641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6" name="Line 15">
              <a:extLst>
                <a:ext uri="{FF2B5EF4-FFF2-40B4-BE49-F238E27FC236}">
                  <a16:creationId xmlns:a16="http://schemas.microsoft.com/office/drawing/2014/main" id="{F57D64CB-1532-D688-002F-0BD2FAADB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160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7" name="Line 16">
              <a:extLst>
                <a:ext uri="{FF2B5EF4-FFF2-40B4-BE49-F238E27FC236}">
                  <a16:creationId xmlns:a16="http://schemas.microsoft.com/office/drawing/2014/main" id="{A8876511-9F49-81A8-2997-87EB53F34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1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" name="Line 17">
              <a:extLst>
                <a:ext uri="{FF2B5EF4-FFF2-40B4-BE49-F238E27FC236}">
                  <a16:creationId xmlns:a16="http://schemas.microsoft.com/office/drawing/2014/main" id="{E639D34E-0980-1282-B3FD-D4DA369A9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464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9" name="Line 18">
              <a:extLst>
                <a:ext uri="{FF2B5EF4-FFF2-40B4-BE49-F238E27FC236}">
                  <a16:creationId xmlns:a16="http://schemas.microsoft.com/office/drawing/2014/main" id="{062A4EFF-6E63-6E27-E689-3B73FC860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2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Line 19">
              <a:extLst>
                <a:ext uri="{FF2B5EF4-FFF2-40B4-BE49-F238E27FC236}">
                  <a16:creationId xmlns:a16="http://schemas.microsoft.com/office/drawing/2014/main" id="{EE521D45-C10D-7B28-6A0C-8305A2781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935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" name="Line 20">
              <a:extLst>
                <a:ext uri="{FF2B5EF4-FFF2-40B4-BE49-F238E27FC236}">
                  <a16:creationId xmlns:a16="http://schemas.microsoft.com/office/drawing/2014/main" id="{B0DC4D77-4EB8-3AF3-D394-3B26A9A275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9350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2" name="Line 21">
              <a:extLst>
                <a:ext uri="{FF2B5EF4-FFF2-40B4-BE49-F238E27FC236}">
                  <a16:creationId xmlns:a16="http://schemas.microsoft.com/office/drawing/2014/main" id="{B789568A-0AF6-DCE1-8DFE-408E71333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2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3" name="Line 23">
              <a:extLst>
                <a:ext uri="{FF2B5EF4-FFF2-40B4-BE49-F238E27FC236}">
                  <a16:creationId xmlns:a16="http://schemas.microsoft.com/office/drawing/2014/main" id="{36177393-7427-1BD7-82C7-176003D6D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7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4" name="Line 24">
              <a:extLst>
                <a:ext uri="{FF2B5EF4-FFF2-40B4-BE49-F238E27FC236}">
                  <a16:creationId xmlns:a16="http://schemas.microsoft.com/office/drawing/2014/main" id="{BCA1F19A-27EB-AFBD-8292-54C5196EE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7094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5" name="Line 49">
              <a:extLst>
                <a:ext uri="{FF2B5EF4-FFF2-40B4-BE49-F238E27FC236}">
                  <a16:creationId xmlns:a16="http://schemas.microsoft.com/office/drawing/2014/main" id="{7EA600D2-9FA1-B53F-DB7B-8D571B864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9154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" name="Line 50">
              <a:extLst>
                <a:ext uri="{FF2B5EF4-FFF2-40B4-BE49-F238E27FC236}">
                  <a16:creationId xmlns:a16="http://schemas.microsoft.com/office/drawing/2014/main" id="{7C76BDB6-378F-B680-6104-BB7DA7DA50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915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7" name="Line 51">
              <a:extLst>
                <a:ext uri="{FF2B5EF4-FFF2-40B4-BE49-F238E27FC236}">
                  <a16:creationId xmlns:a16="http://schemas.microsoft.com/office/drawing/2014/main" id="{CF530E78-38AB-A9A1-6CAA-DDD6F70FE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386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" name="Line 52">
              <a:extLst>
                <a:ext uri="{FF2B5EF4-FFF2-40B4-BE49-F238E27FC236}">
                  <a16:creationId xmlns:a16="http://schemas.microsoft.com/office/drawing/2014/main" id="{F68BA25A-F574-7325-949E-E6F7949FE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3863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" name="Line 12">
              <a:extLst>
                <a:ext uri="{FF2B5EF4-FFF2-40B4-BE49-F238E27FC236}">
                  <a16:creationId xmlns:a16="http://schemas.microsoft.com/office/drawing/2014/main" id="{2531EBBA-B859-1534-827A-149C5C31D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16671" y="1806651"/>
              <a:ext cx="0" cy="294569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Line 13">
              <a:extLst>
                <a:ext uri="{FF2B5EF4-FFF2-40B4-BE49-F238E27FC236}">
                  <a16:creationId xmlns:a16="http://schemas.microsoft.com/office/drawing/2014/main" id="{DC15640B-7D56-7D11-E8B3-CE7D516A7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6671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1" name="Line 14">
              <a:extLst>
                <a:ext uri="{FF2B5EF4-FFF2-40B4-BE49-F238E27FC236}">
                  <a16:creationId xmlns:a16="http://schemas.microsoft.com/office/drawing/2014/main" id="{156A15BA-C6D6-B1ED-740E-7B92AF01D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4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2" name="Line 15">
              <a:extLst>
                <a:ext uri="{FF2B5EF4-FFF2-40B4-BE49-F238E27FC236}">
                  <a16:creationId xmlns:a16="http://schemas.microsoft.com/office/drawing/2014/main" id="{8E3BA621-AE45-06A6-7888-F3D9CFEB2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1380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F7BA72B1-7337-B327-CD01-D425D1C133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1380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F3E86B0B-05CB-D693-18A4-E72FDAF291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4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5" name="Line 18">
              <a:extLst>
                <a:ext uri="{FF2B5EF4-FFF2-40B4-BE49-F238E27FC236}">
                  <a16:creationId xmlns:a16="http://schemas.microsoft.com/office/drawing/2014/main" id="{C5EAF43B-671F-3D3B-A6B6-9D3D683FC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2158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6" name="Line 19">
              <a:extLst>
                <a:ext uri="{FF2B5EF4-FFF2-40B4-BE49-F238E27FC236}">
                  <a16:creationId xmlns:a16="http://schemas.microsoft.com/office/drawing/2014/main" id="{93299A1C-DFE0-3AA2-089D-E6E291171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9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0A1D80DA-C880-4137-D094-05EED1341E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9124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9EEC46F2-5492-B6D0-2E97-F1DAA42B12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215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9" name="Line 23">
              <a:extLst>
                <a:ext uri="{FF2B5EF4-FFF2-40B4-BE49-F238E27FC236}">
                  <a16:creationId xmlns:a16="http://schemas.microsoft.com/office/drawing/2014/main" id="{5F6AD41E-63DC-F372-FF52-C8DC49AA2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686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Line 24">
              <a:extLst>
                <a:ext uri="{FF2B5EF4-FFF2-40B4-BE49-F238E27FC236}">
                  <a16:creationId xmlns:a16="http://schemas.microsoft.com/office/drawing/2014/main" id="{F57D85CF-BABB-6A31-1ACB-E1ED5FE74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6868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1" name="Line 49">
              <a:extLst>
                <a:ext uri="{FF2B5EF4-FFF2-40B4-BE49-F238E27FC236}">
                  <a16:creationId xmlns:a16="http://schemas.microsoft.com/office/drawing/2014/main" id="{3CCD3F51-F2C9-FC61-8D6D-BDC79EBF6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26231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2" name="Line 50">
              <a:extLst>
                <a:ext uri="{FF2B5EF4-FFF2-40B4-BE49-F238E27FC236}">
                  <a16:creationId xmlns:a16="http://schemas.microsoft.com/office/drawing/2014/main" id="{5B04CAAC-6CB7-E8D5-8CD7-1859A4E2B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623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3" name="Line 51">
              <a:extLst>
                <a:ext uri="{FF2B5EF4-FFF2-40B4-BE49-F238E27FC236}">
                  <a16:creationId xmlns:a16="http://schemas.microsoft.com/office/drawing/2014/main" id="{5A69C322-24C3-756D-4FD7-ED5E0B7CD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094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4" name="Line 52">
              <a:extLst>
                <a:ext uri="{FF2B5EF4-FFF2-40B4-BE49-F238E27FC236}">
                  <a16:creationId xmlns:a16="http://schemas.microsoft.com/office/drawing/2014/main" id="{43547A60-4204-0471-7B5A-AE4CB37530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0941" y="2101221"/>
              <a:ext cx="27630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5" name="Line 12">
              <a:extLst>
                <a:ext uri="{FF2B5EF4-FFF2-40B4-BE49-F238E27FC236}">
                  <a16:creationId xmlns:a16="http://schemas.microsoft.com/office/drawing/2014/main" id="{ADAE5925-C27A-4C0B-5054-A524D5DD8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35928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6" name="Line 13">
              <a:extLst>
                <a:ext uri="{FF2B5EF4-FFF2-40B4-BE49-F238E27FC236}">
                  <a16:creationId xmlns:a16="http://schemas.microsoft.com/office/drawing/2014/main" id="{ED4B5F04-B0E2-C684-F671-BF5CF534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3592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" name="Line 14">
              <a:extLst>
                <a:ext uri="{FF2B5EF4-FFF2-40B4-BE49-F238E27FC236}">
                  <a16:creationId xmlns:a16="http://schemas.microsoft.com/office/drawing/2014/main" id="{CE4D6007-4AB3-496D-CDDC-4A77A9776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43672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8" name="Line 15">
              <a:extLst>
                <a:ext uri="{FF2B5EF4-FFF2-40B4-BE49-F238E27FC236}">
                  <a16:creationId xmlns:a16="http://schemas.microsoft.com/office/drawing/2014/main" id="{39F2D0ED-81B4-1044-7FC8-B5F56AA7E1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063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61CE396D-0A1D-4773-AFC6-BD3982233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0637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0" name="Line 17">
              <a:extLst>
                <a:ext uri="{FF2B5EF4-FFF2-40B4-BE49-F238E27FC236}">
                  <a16:creationId xmlns:a16="http://schemas.microsoft.com/office/drawing/2014/main" id="{EBE374D7-075D-147E-A9D4-8C317046B6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43672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1" name="Line 18">
              <a:extLst>
                <a:ext uri="{FF2B5EF4-FFF2-40B4-BE49-F238E27FC236}">
                  <a16:creationId xmlns:a16="http://schemas.microsoft.com/office/drawing/2014/main" id="{F6691D89-6FCE-A29F-6EFC-97F6EBDC0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1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2" name="Line 19">
              <a:extLst>
                <a:ext uri="{FF2B5EF4-FFF2-40B4-BE49-F238E27FC236}">
                  <a16:creationId xmlns:a16="http://schemas.microsoft.com/office/drawing/2014/main" id="{E811C152-8447-E588-859D-02B64C048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8381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" name="Line 20">
              <a:extLst>
                <a:ext uri="{FF2B5EF4-FFF2-40B4-BE49-F238E27FC236}">
                  <a16:creationId xmlns:a16="http://schemas.microsoft.com/office/drawing/2014/main" id="{81E4FADB-E21A-BB07-67B8-F5710E619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8381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4" name="Line 21">
              <a:extLst>
                <a:ext uri="{FF2B5EF4-FFF2-40B4-BE49-F238E27FC236}">
                  <a16:creationId xmlns:a16="http://schemas.microsoft.com/office/drawing/2014/main" id="{A5855308-3904-1615-B964-4738B8C74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1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" name="Line 23">
              <a:extLst>
                <a:ext uri="{FF2B5EF4-FFF2-40B4-BE49-F238E27FC236}">
                  <a16:creationId xmlns:a16="http://schemas.microsoft.com/office/drawing/2014/main" id="{B4C8991A-2BA0-B54B-B21A-928D8C160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6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6" name="Line 24">
              <a:extLst>
                <a:ext uri="{FF2B5EF4-FFF2-40B4-BE49-F238E27FC236}">
                  <a16:creationId xmlns:a16="http://schemas.microsoft.com/office/drawing/2014/main" id="{F344D6A7-0B3D-5A84-0741-C5CCFCAE8A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6125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" name="Line 49">
              <a:extLst>
                <a:ext uri="{FF2B5EF4-FFF2-40B4-BE49-F238E27FC236}">
                  <a16:creationId xmlns:a16="http://schemas.microsoft.com/office/drawing/2014/main" id="{A37D4959-75EC-C175-4C29-84BD4BA0D3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28185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" name="Line 50">
              <a:extLst>
                <a:ext uri="{FF2B5EF4-FFF2-40B4-BE49-F238E27FC236}">
                  <a16:creationId xmlns:a16="http://schemas.microsoft.com/office/drawing/2014/main" id="{7526799E-190B-89F4-7507-946FD8B81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2818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2" name="Line 51">
              <a:extLst>
                <a:ext uri="{FF2B5EF4-FFF2-40B4-BE49-F238E27FC236}">
                  <a16:creationId xmlns:a16="http://schemas.microsoft.com/office/drawing/2014/main" id="{0509FB1F-7465-C9F6-F3F1-F71CB503A9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289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3" name="Line 52">
              <a:extLst>
                <a:ext uri="{FF2B5EF4-FFF2-40B4-BE49-F238E27FC236}">
                  <a16:creationId xmlns:a16="http://schemas.microsoft.com/office/drawing/2014/main" id="{30407B11-A177-4D26-BB55-AD8FC33115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2894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4" name="Line 49">
              <a:extLst>
                <a:ext uri="{FF2B5EF4-FFF2-40B4-BE49-F238E27FC236}">
                  <a16:creationId xmlns:a16="http://schemas.microsoft.com/office/drawing/2014/main" id="{CE1B98CA-37A4-398D-947F-3D819A19A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4330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5" name="Line 50">
              <a:extLst>
                <a:ext uri="{FF2B5EF4-FFF2-40B4-BE49-F238E27FC236}">
                  <a16:creationId xmlns:a16="http://schemas.microsoft.com/office/drawing/2014/main" id="{2177356F-9B53-C9CA-AC97-D2B39EA1A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4330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6" name="Line 51">
              <a:extLst>
                <a:ext uri="{FF2B5EF4-FFF2-40B4-BE49-F238E27FC236}">
                  <a16:creationId xmlns:a16="http://schemas.microsoft.com/office/drawing/2014/main" id="{34A623ED-3BBC-53DD-A446-6131E53D8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59039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7" name="Line 52">
              <a:extLst>
                <a:ext uri="{FF2B5EF4-FFF2-40B4-BE49-F238E27FC236}">
                  <a16:creationId xmlns:a16="http://schemas.microsoft.com/office/drawing/2014/main" id="{5EDF65D8-7F5A-E3D8-D522-2302DCC4C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59039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8E76765-74CA-39DA-9D52-0ADC94B7ED15}"/>
              </a:ext>
            </a:extLst>
          </p:cNvPr>
          <p:cNvGrpSpPr/>
          <p:nvPr/>
        </p:nvGrpSpPr>
        <p:grpSpPr>
          <a:xfrm>
            <a:off x="2111302" y="5213120"/>
            <a:ext cx="1988841" cy="617733"/>
            <a:chOff x="2321453" y="5672063"/>
            <a:chExt cx="2097606" cy="651516"/>
          </a:xfrm>
        </p:grpSpPr>
        <p:cxnSp>
          <p:nvCxnSpPr>
            <p:cNvPr id="109" name="直接箭头连接符 84">
              <a:extLst>
                <a:ext uri="{FF2B5EF4-FFF2-40B4-BE49-F238E27FC236}">
                  <a16:creationId xmlns:a16="http://schemas.microsoft.com/office/drawing/2014/main" id="{D1777DA5-A606-3DB9-9798-6052A93ED419}"/>
                </a:ext>
              </a:extLst>
            </p:cNvPr>
            <p:cNvCxnSpPr/>
            <p:nvPr/>
          </p:nvCxnSpPr>
          <p:spPr>
            <a:xfrm>
              <a:off x="2321453" y="5672065"/>
              <a:ext cx="2097606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 Box 129">
              <a:extLst>
                <a:ext uri="{FF2B5EF4-FFF2-40B4-BE49-F238E27FC236}">
                  <a16:creationId xmlns:a16="http://schemas.microsoft.com/office/drawing/2014/main" id="{6B21815C-B9F3-14A0-DFD2-5F321846C1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7786" y="5672063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 marL="0" marR="0" lvl="0" indent="0" algn="ctr" defTabSz="964326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机器周期（取指令）</a:t>
              </a:r>
              <a:endParaRPr kumimoji="0" lang="zh-CN" altLang="el-GR" sz="170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4E94589C-3745-88BA-E58A-FE5F4DD6E9FC}"/>
              </a:ext>
            </a:extLst>
          </p:cNvPr>
          <p:cNvGrpSpPr/>
          <p:nvPr/>
        </p:nvGrpSpPr>
        <p:grpSpPr>
          <a:xfrm>
            <a:off x="4100864" y="5211149"/>
            <a:ext cx="1988841" cy="617733"/>
            <a:chOff x="4419819" y="5669984"/>
            <a:chExt cx="2097606" cy="651516"/>
          </a:xfrm>
        </p:grpSpPr>
        <p:cxnSp>
          <p:nvCxnSpPr>
            <p:cNvPr id="112" name="直接箭头连接符 87">
              <a:extLst>
                <a:ext uri="{FF2B5EF4-FFF2-40B4-BE49-F238E27FC236}">
                  <a16:creationId xmlns:a16="http://schemas.microsoft.com/office/drawing/2014/main" id="{DB6B2CE6-DDAA-DF95-6F1C-44E675F39503}"/>
                </a:ext>
              </a:extLst>
            </p:cNvPr>
            <p:cNvCxnSpPr/>
            <p:nvPr/>
          </p:nvCxnSpPr>
          <p:spPr>
            <a:xfrm>
              <a:off x="4419819" y="5672065"/>
              <a:ext cx="2097606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 Box 129">
              <a:extLst>
                <a:ext uri="{FF2B5EF4-FFF2-40B4-BE49-F238E27FC236}">
                  <a16:creationId xmlns:a16="http://schemas.microsoft.com/office/drawing/2014/main" id="{48888725-59FD-3262-68D4-EDE18EC76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658" y="5669984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 marL="0" marR="0" lvl="0" indent="0" algn="ctr" defTabSz="964326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机器周期（译码）</a:t>
              </a:r>
              <a:endParaRPr kumimoji="0" lang="zh-CN" altLang="el-GR" sz="1707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AFC0F28A-1E93-ED83-CAFC-834848788A34}"/>
              </a:ext>
            </a:extLst>
          </p:cNvPr>
          <p:cNvGrpSpPr/>
          <p:nvPr/>
        </p:nvGrpSpPr>
        <p:grpSpPr>
          <a:xfrm>
            <a:off x="6090426" y="5209177"/>
            <a:ext cx="1988841" cy="617733"/>
            <a:chOff x="6518185" y="5667905"/>
            <a:chExt cx="2097606" cy="651516"/>
          </a:xfrm>
        </p:grpSpPr>
        <p:cxnSp>
          <p:nvCxnSpPr>
            <p:cNvPr id="115" name="直接箭头连接符 90">
              <a:extLst>
                <a:ext uri="{FF2B5EF4-FFF2-40B4-BE49-F238E27FC236}">
                  <a16:creationId xmlns:a16="http://schemas.microsoft.com/office/drawing/2014/main" id="{AAECF5B2-2120-7F9E-6D30-9D15989B69FE}"/>
                </a:ext>
              </a:extLst>
            </p:cNvPr>
            <p:cNvCxnSpPr/>
            <p:nvPr/>
          </p:nvCxnSpPr>
          <p:spPr>
            <a:xfrm>
              <a:off x="6518185" y="5672065"/>
              <a:ext cx="2097606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 Box 129">
              <a:extLst>
                <a:ext uri="{FF2B5EF4-FFF2-40B4-BE49-F238E27FC236}">
                  <a16:creationId xmlns:a16="http://schemas.microsoft.com/office/drawing/2014/main" id="{49470916-DFDB-A742-5475-286A6E540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7530" y="5667905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 marL="0" marR="0" lvl="0" indent="0" algn="ctr" defTabSz="964326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机器周期（执行）</a:t>
              </a:r>
              <a:endParaRPr kumimoji="0" lang="zh-CN" altLang="el-GR" sz="1707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2262FEF-6653-7698-4EF8-3BA358ED90E0}"/>
              </a:ext>
            </a:extLst>
          </p:cNvPr>
          <p:cNvGrpSpPr/>
          <p:nvPr/>
        </p:nvGrpSpPr>
        <p:grpSpPr>
          <a:xfrm>
            <a:off x="8079988" y="5207206"/>
            <a:ext cx="1988841" cy="617733"/>
            <a:chOff x="8616551" y="5665826"/>
            <a:chExt cx="2097606" cy="651516"/>
          </a:xfrm>
        </p:grpSpPr>
        <p:cxnSp>
          <p:nvCxnSpPr>
            <p:cNvPr id="118" name="直接箭头连接符 93">
              <a:extLst>
                <a:ext uri="{FF2B5EF4-FFF2-40B4-BE49-F238E27FC236}">
                  <a16:creationId xmlns:a16="http://schemas.microsoft.com/office/drawing/2014/main" id="{7E3EC4E8-6B45-DA42-1B70-095419DCE02D}"/>
                </a:ext>
              </a:extLst>
            </p:cNvPr>
            <p:cNvCxnSpPr/>
            <p:nvPr/>
          </p:nvCxnSpPr>
          <p:spPr>
            <a:xfrm>
              <a:off x="8616551" y="5672065"/>
              <a:ext cx="2097606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 Box 129">
              <a:extLst>
                <a:ext uri="{FF2B5EF4-FFF2-40B4-BE49-F238E27FC236}">
                  <a16:creationId xmlns:a16="http://schemas.microsoft.com/office/drawing/2014/main" id="{D2ED92FB-1828-691F-E260-755AD5CA1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7402" y="5665826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 marL="0" marR="0" lvl="0" indent="0" algn="ctr" defTabSz="964326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机器周期（写回）</a:t>
              </a:r>
              <a:endParaRPr kumimoji="0" lang="zh-CN" altLang="el-GR" sz="1707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9C7BD35D-C48B-776B-F00E-4670F38DAA5A}"/>
              </a:ext>
            </a:extLst>
          </p:cNvPr>
          <p:cNvGrpSpPr/>
          <p:nvPr/>
        </p:nvGrpSpPr>
        <p:grpSpPr>
          <a:xfrm>
            <a:off x="2111302" y="5964136"/>
            <a:ext cx="7957527" cy="377031"/>
            <a:chOff x="2321453" y="6464153"/>
            <a:chExt cx="8392704" cy="397650"/>
          </a:xfrm>
        </p:grpSpPr>
        <p:cxnSp>
          <p:nvCxnSpPr>
            <p:cNvPr id="121" name="直接箭头连接符 96">
              <a:extLst>
                <a:ext uri="{FF2B5EF4-FFF2-40B4-BE49-F238E27FC236}">
                  <a16:creationId xmlns:a16="http://schemas.microsoft.com/office/drawing/2014/main" id="{3C4D568D-9A49-C6FA-2DF3-11454603173A}"/>
                </a:ext>
              </a:extLst>
            </p:cNvPr>
            <p:cNvCxnSpPr/>
            <p:nvPr/>
          </p:nvCxnSpPr>
          <p:spPr>
            <a:xfrm>
              <a:off x="2321453" y="6464153"/>
              <a:ext cx="8392704" cy="0"/>
            </a:xfrm>
            <a:prstGeom prst="straightConnector1">
              <a:avLst/>
            </a:prstGeom>
            <a:ln w="31750">
              <a:solidFill>
                <a:schemeClr val="accent5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 Box 129">
              <a:extLst>
                <a:ext uri="{FF2B5EF4-FFF2-40B4-BE49-F238E27FC236}">
                  <a16:creationId xmlns:a16="http://schemas.microsoft.com/office/drawing/2014/main" id="{ED79DC75-F225-BE0B-D5AA-D1AC34FA8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5133" y="6487353"/>
              <a:ext cx="1251305" cy="3744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 marL="0" marR="0" lvl="0" indent="0" algn="ctr" defTabSz="964326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指令周期</a:t>
              </a:r>
              <a:endParaRPr kumimoji="0" lang="zh-CN" altLang="el-GR" sz="1707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E8379FC3-4902-60F2-5332-CEBB3E17F7F3}"/>
              </a:ext>
            </a:extLst>
          </p:cNvPr>
          <p:cNvGrpSpPr/>
          <p:nvPr/>
        </p:nvGrpSpPr>
        <p:grpSpPr>
          <a:xfrm>
            <a:off x="2111303" y="4135555"/>
            <a:ext cx="1984026" cy="359810"/>
            <a:chOff x="2321453" y="4535570"/>
            <a:chExt cx="2092527" cy="379487"/>
          </a:xfrm>
        </p:grpSpPr>
        <p:cxnSp>
          <p:nvCxnSpPr>
            <p:cNvPr id="124" name="直接箭头连接符 99">
              <a:extLst>
                <a:ext uri="{FF2B5EF4-FFF2-40B4-BE49-F238E27FC236}">
                  <a16:creationId xmlns:a16="http://schemas.microsoft.com/office/drawing/2014/main" id="{DC4158E9-C227-A99B-DB8C-043D2FFF9405}"/>
                </a:ext>
              </a:extLst>
            </p:cNvPr>
            <p:cNvCxnSpPr/>
            <p:nvPr/>
          </p:nvCxnSpPr>
          <p:spPr>
            <a:xfrm>
              <a:off x="2321453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2D4597A1-1A2E-F010-FF1E-2838FE6E895D}"/>
                </a:ext>
              </a:extLst>
            </p:cNvPr>
            <p:cNvSpPr/>
            <p:nvPr/>
          </p:nvSpPr>
          <p:spPr>
            <a:xfrm>
              <a:off x="2357245" y="4540607"/>
              <a:ext cx="453437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T1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126" name="直接箭头连接符 101">
              <a:extLst>
                <a:ext uri="{FF2B5EF4-FFF2-40B4-BE49-F238E27FC236}">
                  <a16:creationId xmlns:a16="http://schemas.microsoft.com/office/drawing/2014/main" id="{AFC2A5C2-33FB-9730-B2C1-599B31FC16B9}"/>
                </a:ext>
              </a:extLst>
            </p:cNvPr>
            <p:cNvCxnSpPr/>
            <p:nvPr/>
          </p:nvCxnSpPr>
          <p:spPr>
            <a:xfrm>
              <a:off x="2843315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02">
              <a:extLst>
                <a:ext uri="{FF2B5EF4-FFF2-40B4-BE49-F238E27FC236}">
                  <a16:creationId xmlns:a16="http://schemas.microsoft.com/office/drawing/2014/main" id="{BC50C5FB-54EE-C711-8AE7-2624C00CE763}"/>
                </a:ext>
              </a:extLst>
            </p:cNvPr>
            <p:cNvCxnSpPr/>
            <p:nvPr/>
          </p:nvCxnSpPr>
          <p:spPr>
            <a:xfrm>
              <a:off x="3365177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03">
              <a:extLst>
                <a:ext uri="{FF2B5EF4-FFF2-40B4-BE49-F238E27FC236}">
                  <a16:creationId xmlns:a16="http://schemas.microsoft.com/office/drawing/2014/main" id="{BD5E5BA7-30D0-ECD7-DA20-496238379942}"/>
                </a:ext>
              </a:extLst>
            </p:cNvPr>
            <p:cNvCxnSpPr/>
            <p:nvPr/>
          </p:nvCxnSpPr>
          <p:spPr>
            <a:xfrm>
              <a:off x="3887039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1DA009E0-76A5-ED0E-9B42-A8DBEF609258}"/>
                </a:ext>
              </a:extLst>
            </p:cNvPr>
            <p:cNvSpPr/>
            <p:nvPr/>
          </p:nvSpPr>
          <p:spPr>
            <a:xfrm>
              <a:off x="2874832" y="4538219"/>
              <a:ext cx="48048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T2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2B562C43-85D3-C009-A2D3-F4E691DD6244}"/>
                </a:ext>
              </a:extLst>
            </p:cNvPr>
            <p:cNvSpPr/>
            <p:nvPr/>
          </p:nvSpPr>
          <p:spPr>
            <a:xfrm>
              <a:off x="3392419" y="4535831"/>
              <a:ext cx="48048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T3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6B9455F9-4A80-A9E6-9D93-6EB1CDD2FD97}"/>
                </a:ext>
              </a:extLst>
            </p:cNvPr>
            <p:cNvSpPr/>
            <p:nvPr/>
          </p:nvSpPr>
          <p:spPr>
            <a:xfrm>
              <a:off x="3925251" y="4535570"/>
              <a:ext cx="485559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T4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58624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7"/>
            <a:ext cx="10101884" cy="3388877"/>
            <a:chOff x="1887176" y="1780605"/>
            <a:chExt cx="2432124" cy="14822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403504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不同指令功能不同，复杂度不同，如何在同一个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内进行时间控制？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定长指令周期： 同步控制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机器周期数固定，节拍数固定，按机器周期同步，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MIPS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变长指令周期： 异步控制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机器周期数可变，节拍数可变，按时钟周期同步，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MIPS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多周期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定长指令周期是一种特例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指令周期的设计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7447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6" y="1522187"/>
            <a:ext cx="4551497" cy="3378040"/>
            <a:chOff x="1887176" y="1780605"/>
            <a:chExt cx="1095816" cy="147752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1067196" cy="122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rt,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rt,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endPara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rt,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endPara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67196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单总线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MIPS 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指令周期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66" name="图片 165">
            <a:extLst>
              <a:ext uri="{FF2B5EF4-FFF2-40B4-BE49-F238E27FC236}">
                <a16:creationId xmlns:a16="http://schemas.microsoft.com/office/drawing/2014/main" id="{3A9811A3-FB1F-3F71-BA20-8C954A10C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967" y="1522187"/>
            <a:ext cx="6311900" cy="50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259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中央处理器概述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6"/>
            <a:ext cx="4432623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单总线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 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指令周期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4DC4C6B-BFF1-6710-D44C-8CB363DE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09734"/>
              </p:ext>
            </p:extLst>
          </p:nvPr>
        </p:nvGraphicFramePr>
        <p:xfrm>
          <a:off x="303347" y="2393706"/>
          <a:ext cx="11704178" cy="4224807"/>
        </p:xfrm>
        <a:graphic>
          <a:graphicData uri="http://schemas.openxmlformats.org/drawingml/2006/table">
            <a:tbl>
              <a:tblPr firstRow="1" bandRow="1"/>
              <a:tblGrid>
                <a:gridCol w="843186">
                  <a:extLst>
                    <a:ext uri="{9D8B030D-6E8A-4147-A177-3AD203B41FA5}">
                      <a16:colId xmlns:a16="http://schemas.microsoft.com/office/drawing/2014/main" val="4209437601"/>
                    </a:ext>
                  </a:extLst>
                </a:gridCol>
                <a:gridCol w="2931874">
                  <a:extLst>
                    <a:ext uri="{9D8B030D-6E8A-4147-A177-3AD203B41FA5}">
                      <a16:colId xmlns:a16="http://schemas.microsoft.com/office/drawing/2014/main" val="3305609827"/>
                    </a:ext>
                  </a:extLst>
                </a:gridCol>
                <a:gridCol w="7929118">
                  <a:extLst>
                    <a:ext uri="{9D8B030D-6E8A-4147-A177-3AD203B41FA5}">
                      <a16:colId xmlns:a16="http://schemas.microsoft.com/office/drawing/2014/main" val="330285098"/>
                    </a:ext>
                  </a:extLst>
                </a:gridCol>
              </a:tblGrid>
              <a:tr h="5820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endParaRPr lang="zh-CN" altLang="en-US" sz="2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指令功能 </a:t>
                      </a: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(RTL</a:t>
                      </a:r>
                      <a:r>
                        <a:rPr lang="zh-CN" altLang="en-US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728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1</a:t>
                      </a: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lw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rt,imm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rs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889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R[</a:t>
                      </a:r>
                      <a:r>
                        <a:rPr lang="pt-BR" altLang="zh-CN" sz="2300" b="1" kern="12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rt</a:t>
                      </a:r>
                      <a:r>
                        <a:rPr lang="pt-BR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 ← M[R[</a:t>
                      </a:r>
                      <a:r>
                        <a:rPr lang="pt-BR" altLang="zh-CN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pt-BR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]+</a:t>
                      </a:r>
                      <a:r>
                        <a:rPr lang="pt-BR" altLang="zh-CN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SignExt</a:t>
                      </a:r>
                      <a:r>
                        <a:rPr lang="pt-BR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(imm)]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MS PGothic" pitchFamily="34" charset="-128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728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2</a:t>
                      </a: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rt,imm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rs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M[R[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]+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SignExt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)]</a:t>
                      </a:r>
                      <a:r>
                        <a:rPr lang="zh-CN" alt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← R[rt]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46350"/>
                  </a:ext>
                </a:extLst>
              </a:tr>
              <a:tr h="728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3</a:t>
                      </a: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beq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 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rs,rt,imm</a:t>
                      </a:r>
                      <a:endParaRPr lang="en-US" altLang="zh-CN" sz="2300" b="1" kern="1200" dirty="0">
                        <a:solidFill>
                          <a:srgbClr val="7030A0"/>
                        </a:solidFill>
                        <a:latin typeface="Courier New" panose="02070309020205020404" pitchFamily="49" charset="0"/>
                        <a:ea typeface="Segoe UI Black" panose="020B0A02040204020203" pitchFamily="34" charset="0"/>
                        <a:cs typeface="Courier New" panose="02070309020205020404" pitchFamily="49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if(R[</a:t>
                      </a:r>
                      <a:r>
                        <a:rPr lang="en-US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]==R[rt]) PC</a:t>
                      </a:r>
                      <a:r>
                        <a:rPr lang="zh-CN" alt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←</a:t>
                      </a:r>
                      <a:r>
                        <a:rPr lang="zh-CN" alt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PC+4+SignExt(</a:t>
                      </a:r>
                      <a:r>
                        <a:rPr lang="en-US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)&lt;&lt; 2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728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MS PGothic" pitchFamily="34" charset="-128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rt,rs,imm</a:t>
                      </a:r>
                      <a:endParaRPr lang="en-US" altLang="zh-CN" sz="2300" b="1" kern="1200" dirty="0">
                        <a:solidFill>
                          <a:srgbClr val="7030A0"/>
                        </a:solidFill>
                        <a:latin typeface="Courier New" panose="02070309020205020404" pitchFamily="49" charset="0"/>
                        <a:ea typeface="Segoe UI Black" panose="020B0A02040204020203" pitchFamily="34" charset="0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R[</a:t>
                      </a:r>
                      <a:r>
                        <a:rPr lang="pt-BR" sz="2300" b="1" kern="12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rt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 ← R[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]+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SignExt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(imm)   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728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MS PGothic" pitchFamily="34" charset="-128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add 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rd,rs,rt</a:t>
                      </a:r>
                      <a:endParaRPr lang="en-US" altLang="zh-CN" sz="2300" b="1" kern="1200" dirty="0">
                        <a:solidFill>
                          <a:srgbClr val="7030A0"/>
                        </a:solidFill>
                        <a:latin typeface="Courier New" panose="02070309020205020404" pitchFamily="49" charset="0"/>
                        <a:ea typeface="Segoe UI Black" panose="020B0A02040204020203" pitchFamily="34" charset="0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R[</a:t>
                      </a:r>
                      <a:r>
                        <a:rPr lang="pt-BR" sz="2300" b="1" kern="12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 ← R[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]+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[rt]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83401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1980029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取指令阶段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47" name="表格 246">
            <a:extLst>
              <a:ext uri="{FF2B5EF4-FFF2-40B4-BE49-F238E27FC236}">
                <a16:creationId xmlns:a16="http://schemas.microsoft.com/office/drawing/2014/main" id="{A56FDB6F-FB98-C416-30CC-63D38ADA5B52}"/>
              </a:ext>
            </a:extLst>
          </p:cNvPr>
          <p:cNvGraphicFramePr>
            <a:graphicFrameLocks noGrp="1"/>
          </p:cNvGraphicFramePr>
          <p:nvPr/>
        </p:nvGraphicFramePr>
        <p:xfrm>
          <a:off x="227520" y="3848835"/>
          <a:ext cx="5474089" cy="2379185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AR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</a:t>
                      </a:r>
                      <a:r>
                        <a:rPr lang="en-US" altLang="zh-CN" sz="1700" b="1" baseline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</a:t>
                      </a:r>
                      <a:r>
                        <a:rPr lang="en-US" altLang="zh-CN" sz="1700" b="1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248" name="表格 247">
            <a:extLst>
              <a:ext uri="{FF2B5EF4-FFF2-40B4-BE49-F238E27FC236}">
                <a16:creationId xmlns:a16="http://schemas.microsoft.com/office/drawing/2014/main" id="{CEE385BF-8950-D66E-EDA5-887CA0BD180F}"/>
              </a:ext>
            </a:extLst>
          </p:cNvPr>
          <p:cNvGraphicFramePr>
            <a:graphicFrameLocks noGrp="1"/>
          </p:cNvGraphicFramePr>
          <p:nvPr/>
        </p:nvGraphicFramePr>
        <p:xfrm>
          <a:off x="227520" y="3848835"/>
          <a:ext cx="5474089" cy="2379185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AR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X+4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+4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249" name="表格 248">
            <a:extLst>
              <a:ext uri="{FF2B5EF4-FFF2-40B4-BE49-F238E27FC236}">
                <a16:creationId xmlns:a16="http://schemas.microsoft.com/office/drawing/2014/main" id="{39A34006-FDC2-30BD-FC3D-BAE966FF3E29}"/>
              </a:ext>
            </a:extLst>
          </p:cNvPr>
          <p:cNvGraphicFramePr>
            <a:graphicFrameLocks noGrp="1"/>
          </p:cNvGraphicFramePr>
          <p:nvPr/>
        </p:nvGraphicFramePr>
        <p:xfrm>
          <a:off x="227520" y="3848835"/>
          <a:ext cx="5474089" cy="2379185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AR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X+4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+4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M[AR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]DR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250" name="表格 249">
            <a:extLst>
              <a:ext uri="{FF2B5EF4-FFF2-40B4-BE49-F238E27FC236}">
                <a16:creationId xmlns:a16="http://schemas.microsoft.com/office/drawing/2014/main" id="{33F26876-2495-B289-2413-B17023B04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31364"/>
              </p:ext>
            </p:extLst>
          </p:nvPr>
        </p:nvGraphicFramePr>
        <p:xfrm>
          <a:off x="227520" y="3848835"/>
          <a:ext cx="5474089" cy="2379185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AR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X+4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+4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M[AR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]DR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T4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IR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1E617411-EBBC-453D-BDA4-B5188B99AA99}"/>
              </a:ext>
            </a:extLst>
          </p:cNvPr>
          <p:cNvGrpSpPr/>
          <p:nvPr/>
        </p:nvGrpSpPr>
        <p:grpSpPr>
          <a:xfrm>
            <a:off x="5557179" y="1207592"/>
            <a:ext cx="6276867" cy="5055445"/>
            <a:chOff x="5557179" y="1207592"/>
            <a:chExt cx="6276867" cy="5055445"/>
          </a:xfrm>
          <a:effectLst/>
        </p:grpSpPr>
        <p:sp>
          <p:nvSpPr>
            <p:cNvPr id="252" name="Rectangle 110">
              <a:extLst>
                <a:ext uri="{FF2B5EF4-FFF2-40B4-BE49-F238E27FC236}">
                  <a16:creationId xmlns:a16="http://schemas.microsoft.com/office/drawing/2014/main" id="{C256ADC0-89DE-9E78-A355-FD548AB14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8735" y="1207592"/>
              <a:ext cx="5275311" cy="498206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5B9BD5">
                  <a:lumMod val="50000"/>
                </a:srgbClr>
              </a:solidFill>
              <a:prstDash val="dash"/>
              <a:miter lim="800000"/>
              <a:headEnd/>
              <a:tailEnd/>
            </a:ln>
            <a:effectLst/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53" name="任意多边形 266">
              <a:extLst>
                <a:ext uri="{FF2B5EF4-FFF2-40B4-BE49-F238E27FC236}">
                  <a16:creationId xmlns:a16="http://schemas.microsoft.com/office/drawing/2014/main" id="{9B2D6BE1-080A-29A6-A375-8E784BB9165E}"/>
                </a:ext>
              </a:extLst>
            </p:cNvPr>
            <p:cNvSpPr/>
            <p:nvPr/>
          </p:nvSpPr>
          <p:spPr>
            <a:xfrm rot="10800000">
              <a:off x="6924268" y="4406470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45EBAF56-503E-70B4-97A8-590A07C6B720}"/>
                </a:ext>
              </a:extLst>
            </p:cNvPr>
            <p:cNvGrpSpPr/>
            <p:nvPr/>
          </p:nvGrpSpPr>
          <p:grpSpPr>
            <a:xfrm>
              <a:off x="10393551" y="2277096"/>
              <a:ext cx="858666" cy="711391"/>
              <a:chOff x="10819307" y="2466844"/>
              <a:chExt cx="905624" cy="750295"/>
            </a:xfrm>
            <a:noFill/>
          </p:grpSpPr>
          <p:sp>
            <p:nvSpPr>
              <p:cNvPr id="408" name="Line 7">
                <a:extLst>
                  <a:ext uri="{FF2B5EF4-FFF2-40B4-BE49-F238E27FC236}">
                    <a16:creationId xmlns:a16="http://schemas.microsoft.com/office/drawing/2014/main" id="{71E3D0DD-FE1F-7FF3-85E5-D2C3752D3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1096748" y="2630505"/>
                <a:ext cx="327322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09" name="Rectangle 104">
                <a:extLst>
                  <a:ext uri="{FF2B5EF4-FFF2-40B4-BE49-F238E27FC236}">
                    <a16:creationId xmlns:a16="http://schemas.microsoft.com/office/drawing/2014/main" id="{E81C76DA-EA8B-C3CE-C8F5-4070F0321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9307" y="2790423"/>
                <a:ext cx="905624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时序部件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F998FEE4-80E1-6C02-BB56-43B13DF6AA06}"/>
                </a:ext>
              </a:extLst>
            </p:cNvPr>
            <p:cNvGrpSpPr/>
            <p:nvPr/>
          </p:nvGrpSpPr>
          <p:grpSpPr>
            <a:xfrm>
              <a:off x="6940930" y="1506758"/>
              <a:ext cx="2183057" cy="656338"/>
              <a:chOff x="7177868" y="1654379"/>
              <a:chExt cx="2302442" cy="692230"/>
            </a:xfrm>
            <a:noFill/>
          </p:grpSpPr>
          <p:cxnSp>
            <p:nvCxnSpPr>
              <p:cNvPr id="399" name="直接箭头连接符 8">
                <a:extLst>
                  <a:ext uri="{FF2B5EF4-FFF2-40B4-BE49-F238E27FC236}">
                    <a16:creationId xmlns:a16="http://schemas.microsoft.com/office/drawing/2014/main" id="{E8F62DB8-EDFB-D64E-018F-1C6F2DC6659A}"/>
                  </a:ext>
                </a:extLst>
              </p:cNvPr>
              <p:cNvCxnSpPr/>
              <p:nvPr/>
            </p:nvCxnSpPr>
            <p:spPr>
              <a:xfrm>
                <a:off x="7177868" y="1917849"/>
                <a:ext cx="544260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400" name="直接箭头连接符 9">
                <a:extLst>
                  <a:ext uri="{FF2B5EF4-FFF2-40B4-BE49-F238E27FC236}">
                    <a16:creationId xmlns:a16="http://schemas.microsoft.com/office/drawing/2014/main" id="{9C0E365E-96D5-C480-F298-FD7A53B1829F}"/>
                  </a:ext>
                </a:extLst>
              </p:cNvPr>
              <p:cNvCxnSpPr/>
              <p:nvPr/>
            </p:nvCxnSpPr>
            <p:spPr>
              <a:xfrm>
                <a:off x="7177869" y="2084733"/>
                <a:ext cx="544260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34767676-449A-4243-6671-84BD3F446E7E}"/>
                  </a:ext>
                </a:extLst>
              </p:cNvPr>
              <p:cNvGrpSpPr/>
              <p:nvPr/>
            </p:nvGrpSpPr>
            <p:grpSpPr>
              <a:xfrm>
                <a:off x="7190721" y="1654379"/>
                <a:ext cx="2289589" cy="692230"/>
                <a:chOff x="7190721" y="1654379"/>
                <a:chExt cx="2289589" cy="692230"/>
              </a:xfrm>
              <a:grpFill/>
            </p:grpSpPr>
            <p:sp>
              <p:nvSpPr>
                <p:cNvPr id="402" name="Line 7">
                  <a:extLst>
                    <a:ext uri="{FF2B5EF4-FFF2-40B4-BE49-F238E27FC236}">
                      <a16:creationId xmlns:a16="http://schemas.microsoft.com/office/drawing/2014/main" id="{4EBAC396-7BAF-755A-EDC7-5CD83E9242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623192" y="1920746"/>
                  <a:ext cx="835600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403" name="直接连接符 12">
                  <a:extLst>
                    <a:ext uri="{FF2B5EF4-FFF2-40B4-BE49-F238E27FC236}">
                      <a16:creationId xmlns:a16="http://schemas.microsoft.com/office/drawing/2014/main" id="{7421402A-C157-F60D-42F7-40D485F62061}"/>
                    </a:ext>
                  </a:extLst>
                </p:cNvPr>
                <p:cNvCxnSpPr/>
                <p:nvPr/>
              </p:nvCxnSpPr>
              <p:spPr>
                <a:xfrm>
                  <a:off x="8632095" y="2094448"/>
                  <a:ext cx="848215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</p:cxnSp>
            <p:sp>
              <p:nvSpPr>
                <p:cNvPr id="404" name="等腰三角形 13">
                  <a:extLst>
                    <a:ext uri="{FF2B5EF4-FFF2-40B4-BE49-F238E27FC236}">
                      <a16:creationId xmlns:a16="http://schemas.microsoft.com/office/drawing/2014/main" id="{AECD2AA1-4F34-3EE9-0F26-C573EAC2023A}"/>
                    </a:ext>
                  </a:extLst>
                </p:cNvPr>
                <p:cNvSpPr/>
                <p:nvPr/>
              </p:nvSpPr>
              <p:spPr>
                <a:xfrm rot="5400000" flipH="1">
                  <a:off x="8963127" y="2020085"/>
                  <a:ext cx="159131" cy="148725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405" name="Rectangle 104">
                  <a:extLst>
                    <a:ext uri="{FF2B5EF4-FFF2-40B4-BE49-F238E27FC236}">
                      <a16:creationId xmlns:a16="http://schemas.microsoft.com/office/drawing/2014/main" id="{F5956A8D-7BB0-ABD8-D3C3-CE81BE7414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28993" y="1763752"/>
                  <a:ext cx="894199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PC</a:t>
                  </a:r>
                </a:p>
              </p:txBody>
            </p:sp>
            <p:sp>
              <p:nvSpPr>
                <p:cNvPr id="406" name="Text Box 54">
                  <a:extLst>
                    <a:ext uri="{FF2B5EF4-FFF2-40B4-BE49-F238E27FC236}">
                      <a16:creationId xmlns:a16="http://schemas.microsoft.com/office/drawing/2014/main" id="{01B2DE0F-3064-36B2-0727-5566149A28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97209" y="1654379"/>
                  <a:ext cx="398032" cy="40491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PC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407" name="Text Box 52">
                  <a:extLst>
                    <a:ext uri="{FF2B5EF4-FFF2-40B4-BE49-F238E27FC236}">
                      <a16:creationId xmlns:a16="http://schemas.microsoft.com/office/drawing/2014/main" id="{B67FDD6A-C6BA-C60F-6D63-3D12E618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90721" y="2046523"/>
                  <a:ext cx="480586" cy="30008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PC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C9A4FE2F-CF3E-52F3-0FDB-F3503E179745}"/>
                </a:ext>
              </a:extLst>
            </p:cNvPr>
            <p:cNvGrpSpPr/>
            <p:nvPr/>
          </p:nvGrpSpPr>
          <p:grpSpPr>
            <a:xfrm>
              <a:off x="8473910" y="1226542"/>
              <a:ext cx="777465" cy="4934647"/>
              <a:chOff x="8794675" y="1358838"/>
              <a:chExt cx="819982" cy="5204510"/>
            </a:xfrm>
            <a:noFill/>
          </p:grpSpPr>
          <p:sp>
            <p:nvSpPr>
              <p:cNvPr id="397" name="上下箭头 396">
                <a:extLst>
                  <a:ext uri="{FF2B5EF4-FFF2-40B4-BE49-F238E27FC236}">
                    <a16:creationId xmlns:a16="http://schemas.microsoft.com/office/drawing/2014/main" id="{1CD7FCD8-F158-069F-7868-1D0633AF3B6E}"/>
                  </a:ext>
                </a:extLst>
              </p:cNvPr>
              <p:cNvSpPr/>
              <p:nvPr/>
            </p:nvSpPr>
            <p:spPr>
              <a:xfrm>
                <a:off x="9427634" y="1358838"/>
                <a:ext cx="187023" cy="5204510"/>
              </a:xfrm>
              <a:prstGeom prst="upDownArrow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8" name="Text Box 109">
                <a:extLst>
                  <a:ext uri="{FF2B5EF4-FFF2-40B4-BE49-F238E27FC236}">
                    <a16:creationId xmlns:a16="http://schemas.microsoft.com/office/drawing/2014/main" id="{48B4F3BA-6F20-E78C-14A0-DC7B9B9AD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94675" y="1373302"/>
                <a:ext cx="799792" cy="340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rPr>
                  <a:t>内总线</a:t>
                </a: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0605A8D3-B508-E36C-6B69-8597F71DDC59}"/>
                </a:ext>
              </a:extLst>
            </p:cNvPr>
            <p:cNvGrpSpPr/>
            <p:nvPr/>
          </p:nvGrpSpPr>
          <p:grpSpPr>
            <a:xfrm>
              <a:off x="9925575" y="1316254"/>
              <a:ext cx="1556542" cy="597916"/>
              <a:chOff x="10325741" y="1453458"/>
              <a:chExt cx="1641666" cy="630614"/>
            </a:xfrm>
            <a:noFill/>
          </p:grpSpPr>
          <p:sp>
            <p:nvSpPr>
              <p:cNvPr id="389" name="Line 117">
                <a:extLst>
                  <a:ext uri="{FF2B5EF4-FFF2-40B4-BE49-F238E27FC236}">
                    <a16:creationId xmlns:a16="http://schemas.microsoft.com/office/drawing/2014/main" id="{29B195E6-B76A-C734-B5F1-CB7E17776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25741" y="1728043"/>
                <a:ext cx="0" cy="291574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0" name="Line 117">
                <a:extLst>
                  <a:ext uri="{FF2B5EF4-FFF2-40B4-BE49-F238E27FC236}">
                    <a16:creationId xmlns:a16="http://schemas.microsoft.com/office/drawing/2014/main" id="{477239B4-DC42-24DA-625B-5F3A8573C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69841" y="1728043"/>
                <a:ext cx="1039" cy="291574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1" name="Line 117">
                <a:extLst>
                  <a:ext uri="{FF2B5EF4-FFF2-40B4-BE49-F238E27FC236}">
                    <a16:creationId xmlns:a16="http://schemas.microsoft.com/office/drawing/2014/main" id="{A75EBE78-B368-4581-175B-DE851ECD1E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46666" y="1728042"/>
                <a:ext cx="0" cy="291575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2" name="Line 117">
                <a:extLst>
                  <a:ext uri="{FF2B5EF4-FFF2-40B4-BE49-F238E27FC236}">
                    <a16:creationId xmlns:a16="http://schemas.microsoft.com/office/drawing/2014/main" id="{3F8A28BB-1341-9A5E-32AF-6429506D2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499590" y="1731523"/>
                <a:ext cx="0" cy="288094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3" name="Line 117">
                <a:extLst>
                  <a:ext uri="{FF2B5EF4-FFF2-40B4-BE49-F238E27FC236}">
                    <a16:creationId xmlns:a16="http://schemas.microsoft.com/office/drawing/2014/main" id="{1F70E552-3A75-FF78-26B4-D97CC03A4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632449" y="1728042"/>
                <a:ext cx="0" cy="278513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4" name="Line 117">
                <a:extLst>
                  <a:ext uri="{FF2B5EF4-FFF2-40B4-BE49-F238E27FC236}">
                    <a16:creationId xmlns:a16="http://schemas.microsoft.com/office/drawing/2014/main" id="{9DD8DD37-5429-C3E4-B6D0-CFC34953E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94948" y="1728042"/>
                <a:ext cx="0" cy="278514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5" name="Text Box 109">
                <a:extLst>
                  <a:ext uri="{FF2B5EF4-FFF2-40B4-BE49-F238E27FC236}">
                    <a16:creationId xmlns:a16="http://schemas.microsoft.com/office/drawing/2014/main" id="{44B1D15B-EB85-204E-FE91-417C47CBDC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344924" y="1453458"/>
                <a:ext cx="1622483" cy="34021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rPr>
                  <a:t>操作控制信号</a:t>
                </a:r>
              </a:p>
            </p:txBody>
          </p:sp>
          <p:sp>
            <p:nvSpPr>
              <p:cNvPr id="396" name="Text Box 126">
                <a:extLst>
                  <a:ext uri="{FF2B5EF4-FFF2-40B4-BE49-F238E27FC236}">
                    <a16:creationId xmlns:a16="http://schemas.microsoft.com/office/drawing/2014/main" id="{AF31B0AD-498C-6071-C319-E5B5CA410D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16776" y="1663586"/>
                <a:ext cx="763341" cy="42048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…</a:t>
                </a:r>
                <a:endPara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7432E94B-C736-9A6E-2994-5F0F15CBB909}"/>
                </a:ext>
              </a:extLst>
            </p:cNvPr>
            <p:cNvGrpSpPr/>
            <p:nvPr/>
          </p:nvGrpSpPr>
          <p:grpSpPr>
            <a:xfrm>
              <a:off x="9218073" y="4195326"/>
              <a:ext cx="2467603" cy="2067711"/>
              <a:chOff x="9218073" y="4195326"/>
              <a:chExt cx="2467603" cy="2067711"/>
            </a:xfrm>
            <a:noFill/>
          </p:grpSpPr>
          <p:sp>
            <p:nvSpPr>
              <p:cNvPr id="353" name="Rectangle 104">
                <a:extLst>
                  <a:ext uri="{FF2B5EF4-FFF2-40B4-BE49-F238E27FC236}">
                    <a16:creationId xmlns:a16="http://schemas.microsoft.com/office/drawing/2014/main" id="{BC9F1C44-51D6-070D-37D1-8CF5D49D8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362" y="4195326"/>
                <a:ext cx="1077271" cy="1057709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54" name="组合 353">
                <a:extLst>
                  <a:ext uri="{FF2B5EF4-FFF2-40B4-BE49-F238E27FC236}">
                    <a16:creationId xmlns:a16="http://schemas.microsoft.com/office/drawing/2014/main" id="{73659C43-00FA-8DC7-2CF1-BC39E0E311A4}"/>
                  </a:ext>
                </a:extLst>
              </p:cNvPr>
              <p:cNvGrpSpPr/>
              <p:nvPr/>
            </p:nvGrpSpPr>
            <p:grpSpPr>
              <a:xfrm>
                <a:off x="9218073" y="4632523"/>
                <a:ext cx="728684" cy="250406"/>
                <a:chOff x="9143016" y="4779112"/>
                <a:chExt cx="728684" cy="250406"/>
              </a:xfrm>
              <a:grpFill/>
            </p:grpSpPr>
            <p:sp>
              <p:nvSpPr>
                <p:cNvPr id="386" name="Line 7">
                  <a:extLst>
                    <a:ext uri="{FF2B5EF4-FFF2-40B4-BE49-F238E27FC236}">
                      <a16:creationId xmlns:a16="http://schemas.microsoft.com/office/drawing/2014/main" id="{EFC9F76A-FB63-744F-5303-C440A2B950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43016" y="4779112"/>
                  <a:ext cx="72868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387" name="直接连接符 97">
                  <a:extLst>
                    <a:ext uri="{FF2B5EF4-FFF2-40B4-BE49-F238E27FC236}">
                      <a16:creationId xmlns:a16="http://schemas.microsoft.com/office/drawing/2014/main" id="{F237E05F-46AB-F25F-66E7-6E0C66B6C547}"/>
                    </a:ext>
                  </a:extLst>
                </p:cNvPr>
                <p:cNvCxnSpPr/>
                <p:nvPr/>
              </p:nvCxnSpPr>
              <p:spPr>
                <a:xfrm flipH="1">
                  <a:off x="9143017" y="4954078"/>
                  <a:ext cx="728683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</p:cxnSp>
            <p:sp>
              <p:nvSpPr>
                <p:cNvPr id="388" name="等腰三角形 98">
                  <a:extLst>
                    <a:ext uri="{FF2B5EF4-FFF2-40B4-BE49-F238E27FC236}">
                      <a16:creationId xmlns:a16="http://schemas.microsoft.com/office/drawing/2014/main" id="{2ECBAA44-FFA2-C16A-23C1-8948181C000D}"/>
                    </a:ext>
                  </a:extLst>
                </p:cNvPr>
                <p:cNvSpPr/>
                <p:nvPr/>
              </p:nvSpPr>
              <p:spPr>
                <a:xfrm rot="16200000">
                  <a:off x="9404700" y="4883571"/>
                  <a:ext cx="150880" cy="141013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355" name="Text Box 36">
                <a:extLst>
                  <a:ext uri="{FF2B5EF4-FFF2-40B4-BE49-F238E27FC236}">
                    <a16:creationId xmlns:a16="http://schemas.microsoft.com/office/drawing/2014/main" id="{879B655B-DF34-CD39-5C08-1CF1356B0A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46519" y="4290343"/>
                <a:ext cx="309893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356" name="直接箭头连接符 102">
                <a:extLst>
                  <a:ext uri="{FF2B5EF4-FFF2-40B4-BE49-F238E27FC236}">
                    <a16:creationId xmlns:a16="http://schemas.microsoft.com/office/drawing/2014/main" id="{4CDB557B-7928-9A71-6569-DE42575659AC}"/>
                  </a:ext>
                </a:extLst>
              </p:cNvPr>
              <p:cNvCxnSpPr/>
              <p:nvPr/>
            </p:nvCxnSpPr>
            <p:spPr>
              <a:xfrm flipH="1">
                <a:off x="11060967" y="4552265"/>
                <a:ext cx="421150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357" name="直接箭头连接符 103">
                <a:extLst>
                  <a:ext uri="{FF2B5EF4-FFF2-40B4-BE49-F238E27FC236}">
                    <a16:creationId xmlns:a16="http://schemas.microsoft.com/office/drawing/2014/main" id="{8CDD0DEC-FC4E-A853-EB28-8835994591A4}"/>
                  </a:ext>
                </a:extLst>
              </p:cNvPr>
              <p:cNvCxnSpPr/>
              <p:nvPr/>
            </p:nvCxnSpPr>
            <p:spPr>
              <a:xfrm flipH="1">
                <a:off x="11060967" y="4870339"/>
                <a:ext cx="421150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358" name="Text Box 36">
                <a:extLst>
                  <a:ext uri="{FF2B5EF4-FFF2-40B4-BE49-F238E27FC236}">
                    <a16:creationId xmlns:a16="http://schemas.microsoft.com/office/drawing/2014/main" id="{E25304CA-DC96-8D41-43A7-C8DC35F36D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46519" y="4601520"/>
                <a:ext cx="348257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  <p:sp>
            <p:nvSpPr>
              <p:cNvPr id="359" name="Text Box 36">
                <a:extLst>
                  <a:ext uri="{FF2B5EF4-FFF2-40B4-BE49-F238E27FC236}">
                    <a16:creationId xmlns:a16="http://schemas.microsoft.com/office/drawing/2014/main" id="{A470C7D4-1774-9ACB-C601-854C8FB4BD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36634" y="4991619"/>
                <a:ext cx="420309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R#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60" name="Text Box 36">
                <a:extLst>
                  <a:ext uri="{FF2B5EF4-FFF2-40B4-BE49-F238E27FC236}">
                    <a16:creationId xmlns:a16="http://schemas.microsoft.com/office/drawing/2014/main" id="{253987E0-E4E6-75EB-3A76-4787A0D79E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30622" y="4995199"/>
                <a:ext cx="502012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W#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361" name="直接箭头连接符 107">
                <a:extLst>
                  <a:ext uri="{FF2B5EF4-FFF2-40B4-BE49-F238E27FC236}">
                    <a16:creationId xmlns:a16="http://schemas.microsoft.com/office/drawing/2014/main" id="{3DCB24FF-C90A-A1C2-EB02-9EA08FF37C8E}"/>
                  </a:ext>
                </a:extLst>
              </p:cNvPr>
              <p:cNvCxnSpPr/>
              <p:nvPr/>
            </p:nvCxnSpPr>
            <p:spPr>
              <a:xfrm>
                <a:off x="9680594" y="5632520"/>
                <a:ext cx="322766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362" name="直接箭头连接符 108">
                <a:extLst>
                  <a:ext uri="{FF2B5EF4-FFF2-40B4-BE49-F238E27FC236}">
                    <a16:creationId xmlns:a16="http://schemas.microsoft.com/office/drawing/2014/main" id="{025520F8-E8C1-E335-BB89-F4EB007DAC0B}"/>
                  </a:ext>
                </a:extLst>
              </p:cNvPr>
              <p:cNvCxnSpPr/>
              <p:nvPr/>
            </p:nvCxnSpPr>
            <p:spPr>
              <a:xfrm flipH="1">
                <a:off x="10976225" y="5619717"/>
                <a:ext cx="296147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363" name="Text Box 54">
                <a:extLst>
                  <a:ext uri="{FF2B5EF4-FFF2-40B4-BE49-F238E27FC236}">
                    <a16:creationId xmlns:a16="http://schemas.microsoft.com/office/drawing/2014/main" id="{863631BE-835C-1F19-9EE2-E0684AE44B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17842" y="5661271"/>
                <a:ext cx="518650" cy="38391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Rs</a:t>
                </a: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/</a:t>
                </a: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64" name="Text Box 54">
                <a:extLst>
                  <a:ext uri="{FF2B5EF4-FFF2-40B4-BE49-F238E27FC236}">
                    <a16:creationId xmlns:a16="http://schemas.microsoft.com/office/drawing/2014/main" id="{06A3F8AF-0A80-BC08-7DF1-815470D571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4715" y="5661271"/>
                <a:ext cx="640961" cy="38391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RegDst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65" name="Text Box 36">
                <a:extLst>
                  <a:ext uri="{FF2B5EF4-FFF2-40B4-BE49-F238E27FC236}">
                    <a16:creationId xmlns:a16="http://schemas.microsoft.com/office/drawing/2014/main" id="{D8044537-AC7A-F0A5-2D89-E6C95DE1B4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80325" y="4513353"/>
                <a:ext cx="660753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Regs</a:t>
                </a:r>
                <a:endPara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66" name="组合 365">
                <a:extLst>
                  <a:ext uri="{FF2B5EF4-FFF2-40B4-BE49-F238E27FC236}">
                    <a16:creationId xmlns:a16="http://schemas.microsoft.com/office/drawing/2014/main" id="{7B6BEE36-40AD-E2CA-A2D6-31EA25360645}"/>
                  </a:ext>
                </a:extLst>
              </p:cNvPr>
              <p:cNvGrpSpPr/>
              <p:nvPr/>
            </p:nvGrpSpPr>
            <p:grpSpPr>
              <a:xfrm>
                <a:off x="9962454" y="5274885"/>
                <a:ext cx="505805" cy="692644"/>
                <a:chOff x="5347918" y="5340113"/>
                <a:chExt cx="505805" cy="692644"/>
              </a:xfrm>
              <a:grpFill/>
            </p:grpSpPr>
            <p:grpSp>
              <p:nvGrpSpPr>
                <p:cNvPr id="379" name="组合 378">
                  <a:extLst>
                    <a:ext uri="{FF2B5EF4-FFF2-40B4-BE49-F238E27FC236}">
                      <a16:creationId xmlns:a16="http://schemas.microsoft.com/office/drawing/2014/main" id="{C2E544F3-03AB-B815-BD2E-31D18FAE609F}"/>
                    </a:ext>
                  </a:extLst>
                </p:cNvPr>
                <p:cNvGrpSpPr/>
                <p:nvPr/>
              </p:nvGrpSpPr>
              <p:grpSpPr>
                <a:xfrm>
                  <a:off x="5347918" y="5340113"/>
                  <a:ext cx="505805" cy="692644"/>
                  <a:chOff x="5347918" y="5340113"/>
                  <a:chExt cx="505805" cy="692644"/>
                </a:xfrm>
                <a:grpFill/>
              </p:grpSpPr>
              <p:sp>
                <p:nvSpPr>
                  <p:cNvPr id="382" name="Line 7">
                    <a:extLst>
                      <a:ext uri="{FF2B5EF4-FFF2-40B4-BE49-F238E27FC236}">
                        <a16:creationId xmlns:a16="http://schemas.microsoft.com/office/drawing/2014/main" id="{99CDC074-D642-EF7B-4F35-920BBAA19B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30627" y="5496955"/>
                    <a:ext cx="31368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83" name="流程图: 手动操作 117">
                    <a:extLst>
                      <a:ext uri="{FF2B5EF4-FFF2-40B4-BE49-F238E27FC236}">
                        <a16:creationId xmlns:a16="http://schemas.microsoft.com/office/drawing/2014/main" id="{0180D10A-9671-AFB9-CF90-91AF59B0118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47918" y="5583277"/>
                    <a:ext cx="505805" cy="214765"/>
                  </a:xfrm>
                  <a:prstGeom prst="flowChartManualOperation">
                    <a:avLst/>
                  </a:prstGeom>
                  <a:solidFill>
                    <a:sysClr val="window" lastClr="FFFFFF"/>
                  </a:solidFill>
                  <a:ln w="2222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84" name="Line 7">
                    <a:extLst>
                      <a:ext uri="{FF2B5EF4-FFF2-40B4-BE49-F238E27FC236}">
                        <a16:creationId xmlns:a16="http://schemas.microsoft.com/office/drawing/2014/main" id="{87AC8A0B-5A19-03E4-5DC3-FE2D276631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3925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85" name="Line 7">
                    <a:extLst>
                      <a:ext uri="{FF2B5EF4-FFF2-40B4-BE49-F238E27FC236}">
                        <a16:creationId xmlns:a16="http://schemas.microsoft.com/office/drawing/2014/main" id="{658BA37A-1962-7E3F-C09B-FD1CCA154F7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5810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380" name="矩形 379">
                  <a:extLst>
                    <a:ext uri="{FF2B5EF4-FFF2-40B4-BE49-F238E27FC236}">
                      <a16:creationId xmlns:a16="http://schemas.microsoft.com/office/drawing/2014/main" id="{549FECDD-17C4-5548-89CB-C75D90F68C27}"/>
                    </a:ext>
                  </a:extLst>
                </p:cNvPr>
                <p:cNvSpPr/>
                <p:nvPr/>
              </p:nvSpPr>
              <p:spPr>
                <a:xfrm>
                  <a:off x="5374512" y="5557244"/>
                  <a:ext cx="277640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</a:t>
                  </a:r>
                </a:p>
              </p:txBody>
            </p:sp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16A41906-B0A7-37E3-AD8C-ACB4738061CF}"/>
                    </a:ext>
                  </a:extLst>
                </p:cNvPr>
                <p:cNvSpPr/>
                <p:nvPr/>
              </p:nvSpPr>
              <p:spPr>
                <a:xfrm>
                  <a:off x="5563998" y="5557244"/>
                  <a:ext cx="268022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367" name="组合 366">
                <a:extLst>
                  <a:ext uri="{FF2B5EF4-FFF2-40B4-BE49-F238E27FC236}">
                    <a16:creationId xmlns:a16="http://schemas.microsoft.com/office/drawing/2014/main" id="{ED1F8A3C-ADC2-7C6F-CEFE-324CBA002D90}"/>
                  </a:ext>
                </a:extLst>
              </p:cNvPr>
              <p:cNvGrpSpPr/>
              <p:nvPr/>
            </p:nvGrpSpPr>
            <p:grpSpPr>
              <a:xfrm>
                <a:off x="10512220" y="5269170"/>
                <a:ext cx="505805" cy="692644"/>
                <a:chOff x="5347918" y="5340113"/>
                <a:chExt cx="505805" cy="692644"/>
              </a:xfrm>
              <a:grpFill/>
            </p:grpSpPr>
            <p:grpSp>
              <p:nvGrpSpPr>
                <p:cNvPr id="372" name="组合 371">
                  <a:extLst>
                    <a:ext uri="{FF2B5EF4-FFF2-40B4-BE49-F238E27FC236}">
                      <a16:creationId xmlns:a16="http://schemas.microsoft.com/office/drawing/2014/main" id="{E67880D1-DBBA-232F-70AB-4F4D271BF2CE}"/>
                    </a:ext>
                  </a:extLst>
                </p:cNvPr>
                <p:cNvGrpSpPr/>
                <p:nvPr/>
              </p:nvGrpSpPr>
              <p:grpSpPr>
                <a:xfrm>
                  <a:off x="5347918" y="5340113"/>
                  <a:ext cx="505805" cy="692644"/>
                  <a:chOff x="5347918" y="5340113"/>
                  <a:chExt cx="505805" cy="692644"/>
                </a:xfrm>
                <a:grpFill/>
              </p:grpSpPr>
              <p:sp>
                <p:nvSpPr>
                  <p:cNvPr id="375" name="Line 7">
                    <a:extLst>
                      <a:ext uri="{FF2B5EF4-FFF2-40B4-BE49-F238E27FC236}">
                        <a16:creationId xmlns:a16="http://schemas.microsoft.com/office/drawing/2014/main" id="{1C9EDE81-6CA0-9743-E1B6-92A1C8EADD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30627" y="5496955"/>
                    <a:ext cx="31368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76" name="流程图: 手动操作 125">
                    <a:extLst>
                      <a:ext uri="{FF2B5EF4-FFF2-40B4-BE49-F238E27FC236}">
                        <a16:creationId xmlns:a16="http://schemas.microsoft.com/office/drawing/2014/main" id="{E176DBCB-B7BA-8CE1-FE2A-B93966AD02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47918" y="5583277"/>
                    <a:ext cx="505805" cy="214765"/>
                  </a:xfrm>
                  <a:prstGeom prst="flowChartManualOperation">
                    <a:avLst/>
                  </a:prstGeom>
                  <a:solidFill>
                    <a:sysClr val="window" lastClr="FFFFFF"/>
                  </a:solidFill>
                  <a:ln w="2222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77" name="Line 7">
                    <a:extLst>
                      <a:ext uri="{FF2B5EF4-FFF2-40B4-BE49-F238E27FC236}">
                        <a16:creationId xmlns:a16="http://schemas.microsoft.com/office/drawing/2014/main" id="{FF3B138D-347D-7181-0CD3-DD98E6EB22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51532" y="5856042"/>
                    <a:ext cx="117557" cy="0"/>
                  </a:xfrm>
                  <a:prstGeom prst="line">
                    <a:avLst/>
                  </a:prstGeom>
                  <a:grpFill/>
                  <a:ln w="19050" cap="sq">
                    <a:solidFill>
                      <a:srgbClr val="000000"/>
                    </a:solidFill>
                    <a:miter lim="800000"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78" name="Line 7">
                    <a:extLst>
                      <a:ext uri="{FF2B5EF4-FFF2-40B4-BE49-F238E27FC236}">
                        <a16:creationId xmlns:a16="http://schemas.microsoft.com/office/drawing/2014/main" id="{ED04B5D4-1953-4468-DAD0-B034468B36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5810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373" name="矩形 372">
                  <a:extLst>
                    <a:ext uri="{FF2B5EF4-FFF2-40B4-BE49-F238E27FC236}">
                      <a16:creationId xmlns:a16="http://schemas.microsoft.com/office/drawing/2014/main" id="{BFB9CA08-DA70-7E45-F1B9-6E778CC2194D}"/>
                    </a:ext>
                  </a:extLst>
                </p:cNvPr>
                <p:cNvSpPr/>
                <p:nvPr/>
              </p:nvSpPr>
              <p:spPr>
                <a:xfrm>
                  <a:off x="5374512" y="5547719"/>
                  <a:ext cx="277640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</a:t>
                  </a:r>
                </a:p>
              </p:txBody>
            </p:sp>
            <p:sp>
              <p:nvSpPr>
                <p:cNvPr id="374" name="矩形 373">
                  <a:extLst>
                    <a:ext uri="{FF2B5EF4-FFF2-40B4-BE49-F238E27FC236}">
                      <a16:creationId xmlns:a16="http://schemas.microsoft.com/office/drawing/2014/main" id="{FDB241F1-219A-DDC6-E927-1522D5F3906F}"/>
                    </a:ext>
                  </a:extLst>
                </p:cNvPr>
                <p:cNvSpPr/>
                <p:nvPr/>
              </p:nvSpPr>
              <p:spPr>
                <a:xfrm>
                  <a:off x="5563998" y="5547719"/>
                  <a:ext cx="268022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</a:p>
              </p:txBody>
            </p:sp>
          </p:grpSp>
          <p:sp>
            <p:nvSpPr>
              <p:cNvPr id="368" name="Text Box 36">
                <a:extLst>
                  <a:ext uri="{FF2B5EF4-FFF2-40B4-BE49-F238E27FC236}">
                    <a16:creationId xmlns:a16="http://schemas.microsoft.com/office/drawing/2014/main" id="{FD8F6E5A-5E37-A11B-54DC-2844661D06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49897" y="5879119"/>
                <a:ext cx="411201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rs</a:t>
                </a:r>
                <a:endParaRPr kumimoji="0" lang="en-US" altLang="zh-CN" sz="36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69" name="Text Box 36">
                <a:extLst>
                  <a:ext uri="{FF2B5EF4-FFF2-40B4-BE49-F238E27FC236}">
                    <a16:creationId xmlns:a16="http://schemas.microsoft.com/office/drawing/2014/main" id="{71CC63AF-4074-9784-CB4E-E2270C4A12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678866" y="5878728"/>
                <a:ext cx="511896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rd</a:t>
                </a:r>
                <a:endParaRPr kumimoji="0" lang="en-US" altLang="zh-CN" sz="36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70" name="Line 7">
                <a:extLst>
                  <a:ext uri="{FF2B5EF4-FFF2-40B4-BE49-F238E27FC236}">
                    <a16:creationId xmlns:a16="http://schemas.microsoft.com/office/drawing/2014/main" id="{A92F7D59-33D4-37F1-3432-CD62C08686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313348" y="5843877"/>
                <a:ext cx="359816" cy="0"/>
              </a:xfrm>
              <a:prstGeom prst="line">
                <a:avLst/>
              </a:prstGeom>
              <a:grpFill/>
              <a:ln w="19050" cap="sq">
                <a:solidFill>
                  <a:srgbClr val="000000"/>
                </a:solidFill>
                <a:miter lim="800000"/>
                <a:headEnd type="oval"/>
                <a:tailEnd type="none" w="med" len="med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71" name="Text Box 36">
                <a:extLst>
                  <a:ext uri="{FF2B5EF4-FFF2-40B4-BE49-F238E27FC236}">
                    <a16:creationId xmlns:a16="http://schemas.microsoft.com/office/drawing/2014/main" id="{CF0CDC5F-D105-2DF1-58CE-BDA2C4B9D4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8534" y="5879119"/>
                <a:ext cx="411201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rt</a:t>
                </a:r>
                <a:endParaRPr kumimoji="0" lang="en-US" altLang="zh-CN" sz="36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72104201-9636-927D-AD26-427489F8D877}"/>
                </a:ext>
              </a:extLst>
            </p:cNvPr>
            <p:cNvGrpSpPr/>
            <p:nvPr/>
          </p:nvGrpSpPr>
          <p:grpSpPr>
            <a:xfrm>
              <a:off x="9702285" y="2584710"/>
              <a:ext cx="602150" cy="725137"/>
              <a:chOff x="9702285" y="2584710"/>
              <a:chExt cx="602150" cy="725137"/>
            </a:xfrm>
            <a:noFill/>
          </p:grpSpPr>
          <p:sp>
            <p:nvSpPr>
              <p:cNvPr id="351" name="Rectangle 104">
                <a:extLst>
                  <a:ext uri="{FF2B5EF4-FFF2-40B4-BE49-F238E27FC236}">
                    <a16:creationId xmlns:a16="http://schemas.microsoft.com/office/drawing/2014/main" id="{EC7E3BAF-CE0A-A15B-AF3B-95D325212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2285" y="2584710"/>
                <a:ext cx="602150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ID</a:t>
                </a:r>
              </a:p>
            </p:txBody>
          </p:sp>
          <p:sp>
            <p:nvSpPr>
              <p:cNvPr id="352" name="Line 7">
                <a:extLst>
                  <a:ext uri="{FF2B5EF4-FFF2-40B4-BE49-F238E27FC236}">
                    <a16:creationId xmlns:a16="http://schemas.microsoft.com/office/drawing/2014/main" id="{5B617B01-7458-4B14-FD11-3F404B89D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926093" y="3154672"/>
                <a:ext cx="31035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A10422B4-C355-5EBA-A3E6-7ECC4E46FBE9}"/>
                </a:ext>
              </a:extLst>
            </p:cNvPr>
            <p:cNvGrpSpPr/>
            <p:nvPr/>
          </p:nvGrpSpPr>
          <p:grpSpPr>
            <a:xfrm>
              <a:off x="9708801" y="1700541"/>
              <a:ext cx="2096515" cy="882231"/>
              <a:chOff x="9708801" y="1700541"/>
              <a:chExt cx="2096515" cy="882231"/>
            </a:xfrm>
            <a:noFill/>
          </p:grpSpPr>
          <p:cxnSp>
            <p:nvCxnSpPr>
              <p:cNvPr id="344" name="直接箭头连接符 133">
                <a:extLst>
                  <a:ext uri="{FF2B5EF4-FFF2-40B4-BE49-F238E27FC236}">
                    <a16:creationId xmlns:a16="http://schemas.microsoft.com/office/drawing/2014/main" id="{5B0DDF7D-04A1-4E28-DF4E-0EC45121B307}"/>
                  </a:ext>
                </a:extLst>
              </p:cNvPr>
              <p:cNvCxnSpPr/>
              <p:nvPr/>
            </p:nvCxnSpPr>
            <p:spPr>
              <a:xfrm flipH="1">
                <a:off x="11280161" y="2118661"/>
                <a:ext cx="312595" cy="0"/>
              </a:xfrm>
              <a:prstGeom prst="straightConnector1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</p:cxnSp>
          <p:cxnSp>
            <p:nvCxnSpPr>
              <p:cNvPr id="345" name="直接箭头连接符 136">
                <a:extLst>
                  <a:ext uri="{FF2B5EF4-FFF2-40B4-BE49-F238E27FC236}">
                    <a16:creationId xmlns:a16="http://schemas.microsoft.com/office/drawing/2014/main" id="{E2EF6C7C-60A0-0A42-E1FA-BCD499A23BEE}"/>
                  </a:ext>
                </a:extLst>
              </p:cNvPr>
              <p:cNvCxnSpPr/>
              <p:nvPr/>
            </p:nvCxnSpPr>
            <p:spPr>
              <a:xfrm flipH="1">
                <a:off x="11280161" y="1950267"/>
                <a:ext cx="312595" cy="0"/>
              </a:xfrm>
              <a:prstGeom prst="straightConnector1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</p:cxnSp>
          <p:grpSp>
            <p:nvGrpSpPr>
              <p:cNvPr id="346" name="组合 345">
                <a:extLst>
                  <a:ext uri="{FF2B5EF4-FFF2-40B4-BE49-F238E27FC236}">
                    <a16:creationId xmlns:a16="http://schemas.microsoft.com/office/drawing/2014/main" id="{73F24322-31B6-C0A8-52D3-0D35E1936CB5}"/>
                  </a:ext>
                </a:extLst>
              </p:cNvPr>
              <p:cNvGrpSpPr/>
              <p:nvPr/>
            </p:nvGrpSpPr>
            <p:grpSpPr>
              <a:xfrm>
                <a:off x="9708801" y="1852716"/>
                <a:ext cx="1550065" cy="730056"/>
                <a:chOff x="9708801" y="1852716"/>
                <a:chExt cx="1550065" cy="730056"/>
              </a:xfrm>
              <a:grpFill/>
            </p:grpSpPr>
            <p:sp>
              <p:nvSpPr>
                <p:cNvPr id="349" name="Rectangle 104">
                  <a:extLst>
                    <a:ext uri="{FF2B5EF4-FFF2-40B4-BE49-F238E27FC236}">
                      <a16:creationId xmlns:a16="http://schemas.microsoft.com/office/drawing/2014/main" id="{4D565E19-96D2-E5DC-6792-12912CD5D5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8801" y="1852716"/>
                  <a:ext cx="1550065" cy="404590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/>
                      <a:cs typeface="Segoe UI Black" panose="020B0A02040204020203" pitchFamily="34" charset="0"/>
                    </a:rPr>
                    <a:t>操作控制器</a:t>
                  </a:r>
                  <a:endParaRPr kumimoji="0" lang="en-US" altLang="zh-CN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50" name="Line 7">
                  <a:extLst>
                    <a:ext uri="{FF2B5EF4-FFF2-40B4-BE49-F238E27FC236}">
                      <a16:creationId xmlns:a16="http://schemas.microsoft.com/office/drawing/2014/main" id="{933B707F-1AAD-D314-2451-B443D33974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9848185" y="2427597"/>
                  <a:ext cx="310350" cy="0"/>
                </a:xfrm>
                <a:prstGeom prst="line">
                  <a:avLst/>
                </a:prstGeom>
                <a:grpFill/>
                <a:ln w="28575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347" name="Text Box 36">
                <a:extLst>
                  <a:ext uri="{FF2B5EF4-FFF2-40B4-BE49-F238E27FC236}">
                    <a16:creationId xmlns:a16="http://schemas.microsoft.com/office/drawing/2014/main" id="{4C5704A7-24ED-A7E8-B9A6-FEBBCAB770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72433" y="2107936"/>
                <a:ext cx="432883" cy="1876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状态</a:t>
                </a:r>
                <a:endParaRPr kumimoji="0" lang="en-US" altLang="zh-CN" sz="28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48" name="Text Box 36">
                <a:extLst>
                  <a:ext uri="{FF2B5EF4-FFF2-40B4-BE49-F238E27FC236}">
                    <a16:creationId xmlns:a16="http://schemas.microsoft.com/office/drawing/2014/main" id="{71904DAB-4EC4-C95B-F327-103B92D451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02874" y="1700541"/>
                <a:ext cx="356995" cy="2303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中断</a:t>
                </a:r>
                <a:endParaRPr kumimoji="0" lang="en-US" altLang="zh-CN" sz="28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9B8477A2-ED2D-49B1-24F4-35B4494CE595}"/>
                </a:ext>
              </a:extLst>
            </p:cNvPr>
            <p:cNvGrpSpPr/>
            <p:nvPr/>
          </p:nvGrpSpPr>
          <p:grpSpPr>
            <a:xfrm>
              <a:off x="6780845" y="5872349"/>
              <a:ext cx="2233022" cy="288842"/>
              <a:chOff x="6780845" y="5872349"/>
              <a:chExt cx="2233022" cy="288842"/>
            </a:xfrm>
            <a:noFill/>
          </p:grpSpPr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62D19E5B-787A-6EF5-CA6A-677C8BA1D0E1}"/>
                  </a:ext>
                </a:extLst>
              </p:cNvPr>
              <p:cNvGrpSpPr/>
              <p:nvPr/>
            </p:nvGrpSpPr>
            <p:grpSpPr>
              <a:xfrm>
                <a:off x="6780845" y="5875237"/>
                <a:ext cx="1152066" cy="285953"/>
                <a:chOff x="7540919" y="6325045"/>
                <a:chExt cx="1215070" cy="301591"/>
              </a:xfrm>
              <a:grpFill/>
            </p:grpSpPr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89AC66AB-9BB5-CCF5-D2B9-A00A0D4BD4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40919" y="6469122"/>
                  <a:ext cx="529993" cy="0"/>
                </a:xfrm>
                <a:prstGeom prst="line">
                  <a:avLst/>
                </a:prstGeom>
                <a:grpFill/>
                <a:ln w="57150">
                  <a:solidFill>
                    <a:srgbClr val="000000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43" name="Text Box 5">
                  <a:extLst>
                    <a:ext uri="{FF2B5EF4-FFF2-40B4-BE49-F238E27FC236}">
                      <a16:creationId xmlns:a16="http://schemas.microsoft.com/office/drawing/2014/main" id="{140DD400-760C-7382-57F1-DDAE7A1883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044768" y="6325045"/>
                  <a:ext cx="711221" cy="30159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宋体" panose="02010600030101010101" pitchFamily="2" charset="-122"/>
                      <a:cs typeface="Segoe UI" panose="020B0502040204020203" pitchFamily="34" charset="0"/>
                    </a:rPr>
                    <a:t>数据流</a:t>
                  </a:r>
                  <a:endParaRPr kumimoji="0" lang="zh-CN" altLang="zh-CN" sz="3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0AB9338C-541C-8DF4-9FA0-4ABD658DAD8E}"/>
                  </a:ext>
                </a:extLst>
              </p:cNvPr>
              <p:cNvGrpSpPr/>
              <p:nvPr/>
            </p:nvGrpSpPr>
            <p:grpSpPr>
              <a:xfrm>
                <a:off x="7872465" y="5872349"/>
                <a:ext cx="1141402" cy="288842"/>
                <a:chOff x="9288331" y="6321059"/>
                <a:chExt cx="1701568" cy="304638"/>
              </a:xfrm>
              <a:grpFill/>
            </p:grpSpPr>
            <p:sp>
              <p:nvSpPr>
                <p:cNvPr id="340" name="Line 6">
                  <a:extLst>
                    <a:ext uri="{FF2B5EF4-FFF2-40B4-BE49-F238E27FC236}">
                      <a16:creationId xmlns:a16="http://schemas.microsoft.com/office/drawing/2014/main" id="{A8E9923D-30F0-25C7-BFE2-E7798BD63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88331" y="6469641"/>
                  <a:ext cx="707359" cy="0"/>
                </a:xfrm>
                <a:prstGeom prst="line">
                  <a:avLst/>
                </a:prstGeom>
                <a:grpFill/>
                <a:ln w="25400">
                  <a:solidFill>
                    <a:srgbClr val="FF0000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41" name="Text Box 4">
                  <a:extLst>
                    <a:ext uri="{FF2B5EF4-FFF2-40B4-BE49-F238E27FC236}">
                      <a16:creationId xmlns:a16="http://schemas.microsoft.com/office/drawing/2014/main" id="{E311E5B8-AAF1-CB76-8C8E-E2144C19FE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62071" y="6321059"/>
                  <a:ext cx="1027828" cy="3046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宋体" panose="02010600030101010101" pitchFamily="2" charset="-122"/>
                      <a:cs typeface="Segoe UI" panose="020B0502040204020203" pitchFamily="34" charset="0"/>
                    </a:rPr>
                    <a:t>控制流</a:t>
                  </a:r>
                  <a:endParaRPr kumimoji="0" lang="zh-CN" altLang="zh-CN" sz="3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C1F0BFFB-E6B5-654E-89FF-152754AF7F75}"/>
                </a:ext>
              </a:extLst>
            </p:cNvPr>
            <p:cNvGrpSpPr/>
            <p:nvPr/>
          </p:nvGrpSpPr>
          <p:grpSpPr>
            <a:xfrm>
              <a:off x="5884534" y="3678569"/>
              <a:ext cx="3263895" cy="2085059"/>
              <a:chOff x="5884534" y="3678569"/>
              <a:chExt cx="3263895" cy="2085059"/>
            </a:xfrm>
            <a:noFill/>
          </p:grpSpPr>
          <p:grpSp>
            <p:nvGrpSpPr>
              <p:cNvPr id="304" name="组合 303">
                <a:extLst>
                  <a:ext uri="{FF2B5EF4-FFF2-40B4-BE49-F238E27FC236}">
                    <a16:creationId xmlns:a16="http://schemas.microsoft.com/office/drawing/2014/main" id="{81B41F15-0AC9-3C41-2BE2-EC7D1FF7274E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sp>
              <p:nvSpPr>
                <p:cNvPr id="306" name="Text Box 36">
                  <a:extLst>
                    <a:ext uri="{FF2B5EF4-FFF2-40B4-BE49-F238E27FC236}">
                      <a16:creationId xmlns:a16="http://schemas.microsoft.com/office/drawing/2014/main" id="{E6635C1D-6E97-1A52-E723-0549AC855C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3847" y="4657689"/>
                  <a:ext cx="757437" cy="23442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运算标志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307" name="组合 306">
                  <a:extLst>
                    <a:ext uri="{FF2B5EF4-FFF2-40B4-BE49-F238E27FC236}">
                      <a16:creationId xmlns:a16="http://schemas.microsoft.com/office/drawing/2014/main" id="{9696AA8C-43A5-67A6-1353-107EF9BEEFDD}"/>
                    </a:ext>
                  </a:extLst>
                </p:cNvPr>
                <p:cNvGrpSpPr/>
                <p:nvPr/>
              </p:nvGrpSpPr>
              <p:grpSpPr>
                <a:xfrm>
                  <a:off x="5884534" y="3860383"/>
                  <a:ext cx="3263895" cy="1903245"/>
                  <a:chOff x="5884534" y="3860383"/>
                  <a:chExt cx="3263895" cy="1903245"/>
                </a:xfrm>
                <a:grpFill/>
              </p:grpSpPr>
              <p:grpSp>
                <p:nvGrpSpPr>
                  <p:cNvPr id="308" name="组合 307">
                    <a:extLst>
                      <a:ext uri="{FF2B5EF4-FFF2-40B4-BE49-F238E27FC236}">
                        <a16:creationId xmlns:a16="http://schemas.microsoft.com/office/drawing/2014/main" id="{B596E87D-8286-B0D9-4FEA-440B61445E1B}"/>
                      </a:ext>
                    </a:extLst>
                  </p:cNvPr>
                  <p:cNvGrpSpPr/>
                  <p:nvPr/>
                </p:nvGrpSpPr>
                <p:grpSpPr>
                  <a:xfrm>
                    <a:off x="6400894" y="3860383"/>
                    <a:ext cx="2747535" cy="1903245"/>
                    <a:chOff x="6608301" y="4136717"/>
                    <a:chExt cx="2897789" cy="2007329"/>
                  </a:xfrm>
                  <a:grpFill/>
                </p:grpSpPr>
                <p:cxnSp>
                  <p:nvCxnSpPr>
                    <p:cNvPr id="314" name="直接箭头连接符 27">
                      <a:extLst>
                        <a:ext uri="{FF2B5EF4-FFF2-40B4-BE49-F238E27FC236}">
                          <a16:creationId xmlns:a16="http://schemas.microsoft.com/office/drawing/2014/main" id="{98D25F18-4494-946D-EF00-19D701FE3A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042434" y="5749795"/>
                      <a:ext cx="544260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grpSp>
                  <p:nvGrpSpPr>
                    <p:cNvPr id="315" name="组合 314">
                      <a:extLst>
                        <a:ext uri="{FF2B5EF4-FFF2-40B4-BE49-F238E27FC236}">
                          <a16:creationId xmlns:a16="http://schemas.microsoft.com/office/drawing/2014/main" id="{8EDD5FBE-964A-A10F-5C61-E908C08828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99083" y="4150680"/>
                      <a:ext cx="2059020" cy="942122"/>
                      <a:chOff x="5286697" y="3767069"/>
                      <a:chExt cx="2059020" cy="942122"/>
                    </a:xfrm>
                    <a:grpFill/>
                  </p:grpSpPr>
                  <p:cxnSp>
                    <p:nvCxnSpPr>
                      <p:cNvPr id="334" name="直接箭头连接符 51">
                        <a:extLst>
                          <a:ext uri="{FF2B5EF4-FFF2-40B4-BE49-F238E27FC236}">
                            <a16:creationId xmlns:a16="http://schemas.microsoft.com/office/drawing/2014/main" id="{6C503736-3863-30F0-7FDD-DF690EF0AFF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286697" y="3767069"/>
                        <a:ext cx="393642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cxnSp>
                    <p:nvCxnSpPr>
                      <p:cNvPr id="335" name="直接箭头连接符 52">
                        <a:extLst>
                          <a:ext uri="{FF2B5EF4-FFF2-40B4-BE49-F238E27FC236}">
                            <a16:creationId xmlns:a16="http://schemas.microsoft.com/office/drawing/2014/main" id="{9D8916F6-8F87-D51F-B9F4-20B3A070E2C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6801456" y="4451527"/>
                        <a:ext cx="544261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cxnSp>
                    <p:nvCxnSpPr>
                      <p:cNvPr id="336" name="直接箭头连接符 53">
                        <a:extLst>
                          <a:ext uri="{FF2B5EF4-FFF2-40B4-BE49-F238E27FC236}">
                            <a16:creationId xmlns:a16="http://schemas.microsoft.com/office/drawing/2014/main" id="{3621F85F-B1C0-3082-27A9-CF8D88208C5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6664685" y="4580310"/>
                        <a:ext cx="544261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cxnSp>
                    <p:nvCxnSpPr>
                      <p:cNvPr id="337" name="直接箭头连接符 54">
                        <a:extLst>
                          <a:ext uri="{FF2B5EF4-FFF2-40B4-BE49-F238E27FC236}">
                            <a16:creationId xmlns:a16="http://schemas.microsoft.com/office/drawing/2014/main" id="{BEFC1FE5-6FA0-A4E8-BF7D-AAFB9AFDC59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6547770" y="4709191"/>
                        <a:ext cx="544261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</p:grpSp>
                <p:sp>
                  <p:nvSpPr>
                    <p:cNvPr id="316" name="Text Box 123">
                      <a:extLst>
                        <a:ext uri="{FF2B5EF4-FFF2-40B4-BE49-F238E27FC236}">
                          <a16:creationId xmlns:a16="http://schemas.microsoft.com/office/drawing/2014/main" id="{21F873C7-E350-F55D-C483-FE1446EB5C1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882955" y="4671687"/>
                      <a:ext cx="623135" cy="46720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+4</a:t>
                      </a:r>
                    </a:p>
                  </p:txBody>
                </p:sp>
                <p:grpSp>
                  <p:nvGrpSpPr>
                    <p:cNvPr id="317" name="组合 316">
                      <a:extLst>
                        <a:ext uri="{FF2B5EF4-FFF2-40B4-BE49-F238E27FC236}">
                          <a16:creationId xmlns:a16="http://schemas.microsoft.com/office/drawing/2014/main" id="{E4C2775D-820F-79F3-55BE-993ED7D788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8301" y="4136717"/>
                      <a:ext cx="2860144" cy="1826436"/>
                      <a:chOff x="6608301" y="4136717"/>
                      <a:chExt cx="2860144" cy="1826436"/>
                    </a:xfrm>
                    <a:grpFill/>
                  </p:grpSpPr>
                  <p:sp>
                    <p:nvSpPr>
                      <p:cNvPr id="322" name="Line 7">
                        <a:extLst>
                          <a:ext uri="{FF2B5EF4-FFF2-40B4-BE49-F238E27FC236}">
                            <a16:creationId xmlns:a16="http://schemas.microsoft.com/office/drawing/2014/main" id="{19A5A2D7-7E84-D735-7819-BB3C496A06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6608301" y="4987244"/>
                        <a:ext cx="828689" cy="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323" name="直接连接符 40">
                        <a:extLst>
                          <a:ext uri="{FF2B5EF4-FFF2-40B4-BE49-F238E27FC236}">
                            <a16:creationId xmlns:a16="http://schemas.microsoft.com/office/drawing/2014/main" id="{B031958F-CE70-755E-5E94-C81A0DAF51A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515743" y="4343101"/>
                        <a:ext cx="0" cy="36155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  <p:sp>
                    <p:nvSpPr>
                      <p:cNvPr id="324" name="矩形 323">
                        <a:extLst>
                          <a:ext uri="{FF2B5EF4-FFF2-40B4-BE49-F238E27FC236}">
                            <a16:creationId xmlns:a16="http://schemas.microsoft.com/office/drawing/2014/main" id="{73CFB683-0682-A532-D61A-7EC2DD5B21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7946" y="4825396"/>
                        <a:ext cx="634338" cy="357069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ALU</a:t>
                        </a:r>
                        <a:endParaRPr kumimoji="0" lang="zh-CN" altLang="en-US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325" name="直接连接符 38">
                        <a:extLst>
                          <a:ext uri="{FF2B5EF4-FFF2-40B4-BE49-F238E27FC236}">
                            <a16:creationId xmlns:a16="http://schemas.microsoft.com/office/drawing/2014/main" id="{6AFB3FD8-633D-D3C1-7220-FCA6D88792D0}"/>
                          </a:ext>
                        </a:extLst>
                      </p:cNvPr>
                      <p:cNvCxnSpPr>
                        <a:stCxn id="330" idx="3"/>
                      </p:cNvCxnSpPr>
                      <p:nvPr/>
                    </p:nvCxnSpPr>
                    <p:spPr>
                      <a:xfrm>
                        <a:off x="8013720" y="5749795"/>
                        <a:ext cx="1454725" cy="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none" w="lg" len="lg"/>
                      </a:ln>
                    </p:spPr>
                  </p:cxnSp>
                  <p:sp>
                    <p:nvSpPr>
                      <p:cNvPr id="326" name="等腰三角形 39">
                        <a:extLst>
                          <a:ext uri="{FF2B5EF4-FFF2-40B4-BE49-F238E27FC236}">
                            <a16:creationId xmlns:a16="http://schemas.microsoft.com/office/drawing/2014/main" id="{AA07D45D-1980-9414-99A8-6CB241B21FF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 flipH="1">
                        <a:off x="8648842" y="5678219"/>
                        <a:ext cx="159131" cy="148725"/>
                      </a:xfrm>
                      <a:prstGeom prst="triangle">
                        <a:avLst/>
                      </a:prstGeom>
                      <a:solidFill>
                        <a:sysClr val="window" lastClr="FFFFFF"/>
                      </a:solidFill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327" name="直接连接符 41">
                        <a:extLst>
                          <a:ext uri="{FF2B5EF4-FFF2-40B4-BE49-F238E27FC236}">
                            <a16:creationId xmlns:a16="http://schemas.microsoft.com/office/drawing/2014/main" id="{A55E3B1A-6E40-D751-5DFE-0C06456E56A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156145" y="4430628"/>
                        <a:ext cx="0" cy="271378"/>
                      </a:xfrm>
                      <a:prstGeom prst="line">
                        <a:avLst/>
                      </a:prstGeom>
                      <a:grpFill/>
                      <a:ln w="19050" cap="sq">
                        <a:solidFill>
                          <a:srgbClr val="000000"/>
                        </a:solidFill>
                        <a:miter lim="800000"/>
                        <a:headEnd/>
                        <a:tailEnd type="triangle" w="lg" len="lg"/>
                      </a:ln>
                    </p:spPr>
                  </p:cxnSp>
                  <p:sp>
                    <p:nvSpPr>
                      <p:cNvPr id="328" name="Line 7">
                        <a:extLst>
                          <a:ext uri="{FF2B5EF4-FFF2-40B4-BE49-F238E27FC236}">
                            <a16:creationId xmlns:a16="http://schemas.microsoft.com/office/drawing/2014/main" id="{B61A99C2-2417-C1EC-22DC-119D1E1FC9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7728992" y="4136717"/>
                        <a:ext cx="1739453" cy="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329" name="Line 7">
                        <a:extLst>
                          <a:ext uri="{FF2B5EF4-FFF2-40B4-BE49-F238E27FC236}">
                            <a16:creationId xmlns:a16="http://schemas.microsoft.com/office/drawing/2014/main" id="{4AFE8032-5EED-33C2-3D61-9D91996900B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8156143" y="4430628"/>
                        <a:ext cx="1312301" cy="0"/>
                      </a:xfrm>
                      <a:prstGeom prst="line">
                        <a:avLst/>
                      </a:prstGeom>
                      <a:grpFill/>
                      <a:ln w="19050" cap="sq">
                        <a:solidFill>
                          <a:srgbClr val="000000"/>
                        </a:solidFill>
                        <a:miter lim="800000"/>
                        <a:headEnd/>
                        <a:tailEnd type="none" w="med" len="lg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330" name="Rectangle 104">
                        <a:extLst>
                          <a:ext uri="{FF2B5EF4-FFF2-40B4-BE49-F238E27FC236}">
                            <a16:creationId xmlns:a16="http://schemas.microsoft.com/office/drawing/2014/main" id="{FF717EE7-BC57-F21C-3943-43F3038214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592698" y="5536437"/>
                        <a:ext cx="421022" cy="426716"/>
                      </a:xfrm>
                      <a:prstGeom prst="rect">
                        <a:avLst/>
                      </a:prstGeom>
                      <a:solidFill>
                        <a:sysClr val="window" lastClr="FFFFFF"/>
                      </a:solidFill>
                      <a:ln w="28575" cap="flat" cmpd="sng" algn="ctr">
                        <a:solidFill>
                          <a:sysClr val="windowText" lastClr="000000">
                            <a:lumMod val="95000"/>
                            <a:lumOff val="5000"/>
                          </a:sysClr>
                        </a:solidFill>
                        <a:prstDash val="solid"/>
                        <a:miter lim="800000"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Z</a:t>
                        </a:r>
                      </a:p>
                    </p:txBody>
                  </p:sp>
                  <p:cxnSp>
                    <p:nvCxnSpPr>
                      <p:cNvPr id="331" name="直接连接符 46">
                        <a:extLst>
                          <a:ext uri="{FF2B5EF4-FFF2-40B4-BE49-F238E27FC236}">
                            <a16:creationId xmlns:a16="http://schemas.microsoft.com/office/drawing/2014/main" id="{64847FC0-D573-BD51-B052-901F832C56A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810957" y="5185414"/>
                        <a:ext cx="0" cy="340232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  <p:sp>
                    <p:nvSpPr>
                      <p:cNvPr id="332" name="Text Box 108">
                        <a:extLst>
                          <a:ext uri="{FF2B5EF4-FFF2-40B4-BE49-F238E27FC236}">
                            <a16:creationId xmlns:a16="http://schemas.microsoft.com/office/drawing/2014/main" id="{80B2A727-7866-319A-9BD5-3221DEB107F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378729" y="4679937"/>
                        <a:ext cx="304873" cy="274459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</a:t>
                        </a:r>
                      </a:p>
                    </p:txBody>
                  </p:sp>
                  <p:sp>
                    <p:nvSpPr>
                      <p:cNvPr id="333" name="Text Box 107">
                        <a:extLst>
                          <a:ext uri="{FF2B5EF4-FFF2-40B4-BE49-F238E27FC236}">
                            <a16:creationId xmlns:a16="http://schemas.microsoft.com/office/drawing/2014/main" id="{6610B5C5-8675-0C7E-F994-04D7178791A1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012147" y="4667503"/>
                        <a:ext cx="275426" cy="26212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B</a:t>
                        </a:r>
                      </a:p>
                    </p:txBody>
                  </p:sp>
                </p:grpSp>
                <p:sp>
                  <p:nvSpPr>
                    <p:cNvPr id="318" name="Text Box 105">
                      <a:extLst>
                        <a:ext uri="{FF2B5EF4-FFF2-40B4-BE49-F238E27FC236}">
                          <a16:creationId xmlns:a16="http://schemas.microsoft.com/office/drawing/2014/main" id="{5FDEDA95-8AF8-2038-71EE-EA6AA743420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42968" y="4854423"/>
                      <a:ext cx="731146" cy="46720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ADD</a:t>
                      </a:r>
                    </a:p>
                  </p:txBody>
                </p:sp>
                <p:sp>
                  <p:nvSpPr>
                    <p:cNvPr id="319" name="Text Box 46">
                      <a:extLst>
                        <a:ext uri="{FF2B5EF4-FFF2-40B4-BE49-F238E27FC236}">
                          <a16:creationId xmlns:a16="http://schemas.microsoft.com/office/drawing/2014/main" id="{FD7E7B94-AC9E-4D9E-1F52-178DF8DAFA0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81822" y="4136717"/>
                      <a:ext cx="410903" cy="24457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r>
                        <a:rPr kumimoji="0" lang="en-US" altLang="zh-CN" sz="1200" b="0" i="0" u="none" strike="noStrike" kern="0" cap="none" spc="0" normalizeH="0" baseline="-2500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</a:p>
                  </p:txBody>
                </p:sp>
                <p:sp>
                  <p:nvSpPr>
                    <p:cNvPr id="320" name="Text Box 38">
                      <a:extLst>
                        <a:ext uri="{FF2B5EF4-FFF2-40B4-BE49-F238E27FC236}">
                          <a16:creationId xmlns:a16="http://schemas.microsoft.com/office/drawing/2014/main" id="{08CA85C2-4E24-8CE6-BCD0-E11C246A27F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023263" y="5739133"/>
                      <a:ext cx="716606" cy="40491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  <a:r>
                        <a:rPr kumimoji="0" lang="en-US" altLang="zh-CN" sz="1200" b="0" i="0" u="none" strike="noStrike" kern="0" cap="none" spc="0" normalizeH="0" baseline="-2500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endPara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21" name="Text Box 14">
                      <a:extLst>
                        <a:ext uri="{FF2B5EF4-FFF2-40B4-BE49-F238E27FC236}">
                          <a16:creationId xmlns:a16="http://schemas.microsoft.com/office/drawing/2014/main" id="{46DCB20E-2898-9A3A-A3D9-CC351956733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00923" y="5039764"/>
                      <a:ext cx="731146" cy="46720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SUB</a:t>
                      </a:r>
                    </a:p>
                  </p:txBody>
                </p:sp>
              </p:grpSp>
              <p:cxnSp>
                <p:nvCxnSpPr>
                  <p:cNvPr id="309" name="直接箭头连接符 132">
                    <a:extLst>
                      <a:ext uri="{FF2B5EF4-FFF2-40B4-BE49-F238E27FC236}">
                        <a16:creationId xmlns:a16="http://schemas.microsoft.com/office/drawing/2014/main" id="{C9AE8EB5-617D-EF47-B377-EDE275E6F929}"/>
                      </a:ext>
                    </a:extLst>
                  </p:cNvPr>
                  <p:cNvCxnSpPr/>
                  <p:nvPr/>
                </p:nvCxnSpPr>
                <p:spPr>
                  <a:xfrm>
                    <a:off x="6139730" y="4192473"/>
                    <a:ext cx="0" cy="276662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cxnSp>
                <p:nvCxnSpPr>
                  <p:cNvPr id="310" name="直接箭头连接符 134">
                    <a:extLst>
                      <a:ext uri="{FF2B5EF4-FFF2-40B4-BE49-F238E27FC236}">
                        <a16:creationId xmlns:a16="http://schemas.microsoft.com/office/drawing/2014/main" id="{01671ED7-F7D7-A45E-96AB-2FCB84213683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5983433" y="5031228"/>
                    <a:ext cx="312595" cy="0"/>
                  </a:xfrm>
                  <a:prstGeom prst="straightConnector1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</p:cxnSp>
              <p:sp>
                <p:nvSpPr>
                  <p:cNvPr id="311" name="Text Box 36">
                    <a:extLst>
                      <a:ext uri="{FF2B5EF4-FFF2-40B4-BE49-F238E27FC236}">
                        <a16:creationId xmlns:a16="http://schemas.microsoft.com/office/drawing/2014/main" id="{C5E14FD1-38B1-3E01-7556-01BB28F5D05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12517" y="5189621"/>
                    <a:ext cx="475613" cy="200199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1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状态</a:t>
                    </a:r>
                    <a:endParaRPr kumimoji="0" lang="en-US" altLang="zh-CN" sz="11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12" name="Text Box 38">
                    <a:extLst>
                      <a:ext uri="{FF2B5EF4-FFF2-40B4-BE49-F238E27FC236}">
                        <a16:creationId xmlns:a16="http://schemas.microsoft.com/office/drawing/2014/main" id="{00D02D78-E1A9-4350-1476-B8E259CA857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14263" y="3927308"/>
                    <a:ext cx="506350" cy="26516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13" name="Rectangle 104">
                    <a:extLst>
                      <a:ext uri="{FF2B5EF4-FFF2-40B4-BE49-F238E27FC236}">
                        <a16:creationId xmlns:a16="http://schemas.microsoft.com/office/drawing/2014/main" id="{CC0FA19F-0935-3917-0082-E7E265605D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84534" y="4465749"/>
                    <a:ext cx="510393" cy="404590"/>
                  </a:xfrm>
                  <a:prstGeom prst="rect">
                    <a:avLst/>
                  </a:prstGeom>
                  <a:grpFill/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0" rIns="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endPara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</p:grpSp>
          <p:sp>
            <p:nvSpPr>
              <p:cNvPr id="305" name="Rectangle 104">
                <a:extLst>
                  <a:ext uri="{FF2B5EF4-FFF2-40B4-BE49-F238E27FC236}">
                    <a16:creationId xmlns:a16="http://schemas.microsoft.com/office/drawing/2014/main" id="{47622F53-1A99-3E99-DC43-784A9B25F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4760" y="3678569"/>
                <a:ext cx="399191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</p:grpSp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203963E6-B612-2968-C124-BD6CEBC88DE7}"/>
                </a:ext>
              </a:extLst>
            </p:cNvPr>
            <p:cNvGrpSpPr/>
            <p:nvPr/>
          </p:nvGrpSpPr>
          <p:grpSpPr>
            <a:xfrm>
              <a:off x="5557179" y="1469408"/>
              <a:ext cx="3566805" cy="2168470"/>
              <a:chOff x="5557179" y="1469408"/>
              <a:chExt cx="3566805" cy="2168470"/>
            </a:xfrm>
            <a:noFill/>
          </p:grpSpPr>
          <p:sp>
            <p:nvSpPr>
              <p:cNvPr id="278" name="Rectangle 129">
                <a:extLst>
                  <a:ext uri="{FF2B5EF4-FFF2-40B4-BE49-F238E27FC236}">
                    <a16:creationId xmlns:a16="http://schemas.microsoft.com/office/drawing/2014/main" id="{47708946-3EE9-9AD7-7F5B-72AD907D7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419" y="2097917"/>
                <a:ext cx="810414" cy="149137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86699" tIns="43349" rIns="86699" bIns="43349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MEM</a:t>
                </a:r>
              </a:p>
            </p:txBody>
          </p:sp>
          <p:cxnSp>
            <p:nvCxnSpPr>
              <p:cNvPr id="279" name="直接连接符 165">
                <a:extLst>
                  <a:ext uri="{FF2B5EF4-FFF2-40B4-BE49-F238E27FC236}">
                    <a16:creationId xmlns:a16="http://schemas.microsoft.com/office/drawing/2014/main" id="{2895F185-CABA-9E63-C139-A40CD1141254}"/>
                  </a:ext>
                </a:extLst>
              </p:cNvPr>
              <p:cNvCxnSpPr/>
              <p:nvPr/>
            </p:nvCxnSpPr>
            <p:spPr>
              <a:xfrm flipH="1">
                <a:off x="6403153" y="3049806"/>
                <a:ext cx="104674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80" name="等腰三角形 166">
                <a:extLst>
                  <a:ext uri="{FF2B5EF4-FFF2-40B4-BE49-F238E27FC236}">
                    <a16:creationId xmlns:a16="http://schemas.microsoft.com/office/drawing/2014/main" id="{3A939223-E3B4-F1D0-3310-EB6D78C7EEB8}"/>
                  </a:ext>
                </a:extLst>
              </p:cNvPr>
              <p:cNvSpPr/>
              <p:nvPr/>
            </p:nvSpPr>
            <p:spPr>
              <a:xfrm rot="16200000">
                <a:off x="6809050" y="2970267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1" name="Line 7">
                <a:extLst>
                  <a:ext uri="{FF2B5EF4-FFF2-40B4-BE49-F238E27FC236}">
                    <a16:creationId xmlns:a16="http://schemas.microsoft.com/office/drawing/2014/main" id="{FDA12D07-6B7D-4186-C0B4-DCBC9DB7E8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96" y="3197651"/>
                <a:ext cx="1046744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82" name="直接连接符 168">
                <a:extLst>
                  <a:ext uri="{FF2B5EF4-FFF2-40B4-BE49-F238E27FC236}">
                    <a16:creationId xmlns:a16="http://schemas.microsoft.com/office/drawing/2014/main" id="{A6170B9F-C264-1186-63D5-9DA46CB9430B}"/>
                  </a:ext>
                </a:extLst>
              </p:cNvPr>
              <p:cNvCxnSpPr/>
              <p:nvPr/>
            </p:nvCxnSpPr>
            <p:spPr>
              <a:xfrm>
                <a:off x="7991932" y="3213009"/>
                <a:ext cx="1121174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83" name="等腰三角形 169">
                <a:extLst>
                  <a:ext uri="{FF2B5EF4-FFF2-40B4-BE49-F238E27FC236}">
                    <a16:creationId xmlns:a16="http://schemas.microsoft.com/office/drawing/2014/main" id="{158F8E31-BC2D-6A49-0898-433CF3A33029}"/>
                  </a:ext>
                </a:extLst>
              </p:cNvPr>
              <p:cNvSpPr/>
              <p:nvPr/>
            </p:nvSpPr>
            <p:spPr>
              <a:xfrm rot="5400000" flipH="1">
                <a:off x="8633618" y="3143229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4" name="Line 7">
                <a:extLst>
                  <a:ext uri="{FF2B5EF4-FFF2-40B4-BE49-F238E27FC236}">
                    <a16:creationId xmlns:a16="http://schemas.microsoft.com/office/drawing/2014/main" id="{64F898DD-E485-A161-3769-D039AA9F2B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10220" y="2249954"/>
                <a:ext cx="81267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5" name="Rectangle 104">
                <a:extLst>
                  <a:ext uri="{FF2B5EF4-FFF2-40B4-BE49-F238E27FC236}">
                    <a16:creationId xmlns:a16="http://schemas.microsoft.com/office/drawing/2014/main" id="{A38BB0FA-1C55-DBB1-DBE7-BB2A3F6F0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4688" y="2160845"/>
                <a:ext cx="847833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AR</a:t>
                </a:r>
              </a:p>
            </p:txBody>
          </p:sp>
          <p:sp>
            <p:nvSpPr>
              <p:cNvPr id="286" name="Rectangle 104">
                <a:extLst>
                  <a:ext uri="{FF2B5EF4-FFF2-40B4-BE49-F238E27FC236}">
                    <a16:creationId xmlns:a16="http://schemas.microsoft.com/office/drawing/2014/main" id="{B4554B8F-2DB3-352D-B94C-D523052F2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4688" y="2937082"/>
                <a:ext cx="847833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0" rtlCol="0" anchor="ctr" anchorCtr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</a:t>
                </a:r>
              </a:p>
            </p:txBody>
          </p:sp>
          <p:cxnSp>
            <p:nvCxnSpPr>
              <p:cNvPr id="287" name="直接箭头连接符 173">
                <a:extLst>
                  <a:ext uri="{FF2B5EF4-FFF2-40B4-BE49-F238E27FC236}">
                    <a16:creationId xmlns:a16="http://schemas.microsoft.com/office/drawing/2014/main" id="{D4567E38-E21A-F973-64D9-4CBB44D64C11}"/>
                  </a:ext>
                </a:extLst>
              </p:cNvPr>
              <p:cNvCxnSpPr/>
              <p:nvPr/>
            </p:nvCxnSpPr>
            <p:spPr>
              <a:xfrm flipH="1">
                <a:off x="8318122" y="2462479"/>
                <a:ext cx="332495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288" name="Line 127">
                <a:extLst>
                  <a:ext uri="{FF2B5EF4-FFF2-40B4-BE49-F238E27FC236}">
                    <a16:creationId xmlns:a16="http://schemas.microsoft.com/office/drawing/2014/main" id="{45DD66A2-9BD4-AD77-ADE5-76B34FA2B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80646" y="1744989"/>
                <a:ext cx="0" cy="339619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89" name="直接箭头连接符 175">
                <a:extLst>
                  <a:ext uri="{FF2B5EF4-FFF2-40B4-BE49-F238E27FC236}">
                    <a16:creationId xmlns:a16="http://schemas.microsoft.com/office/drawing/2014/main" id="{54B4948E-53C5-584D-494B-04AA103B8117}"/>
                  </a:ext>
                </a:extLst>
              </p:cNvPr>
              <p:cNvCxnSpPr/>
              <p:nvPr/>
            </p:nvCxnSpPr>
            <p:spPr>
              <a:xfrm>
                <a:off x="7620496" y="264821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290" name="Line 7">
                <a:extLst>
                  <a:ext uri="{FF2B5EF4-FFF2-40B4-BE49-F238E27FC236}">
                    <a16:creationId xmlns:a16="http://schemas.microsoft.com/office/drawing/2014/main" id="{55EE310C-4601-7CC4-8E9B-3DF7DCF02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11309" y="3056935"/>
                <a:ext cx="812675" cy="0"/>
              </a:xfrm>
              <a:prstGeom prst="line">
                <a:avLst/>
              </a:prstGeom>
              <a:grpFill/>
              <a:ln w="19050">
                <a:solidFill>
                  <a:sysClr val="windowText" lastClr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91" name="直接箭头连接符 177">
                <a:extLst>
                  <a:ext uri="{FF2B5EF4-FFF2-40B4-BE49-F238E27FC236}">
                    <a16:creationId xmlns:a16="http://schemas.microsoft.com/office/drawing/2014/main" id="{F129D7D0-D885-F863-AD5A-B62099CF0054}"/>
                  </a:ext>
                </a:extLst>
              </p:cNvPr>
              <p:cNvCxnSpPr/>
              <p:nvPr/>
            </p:nvCxnSpPr>
            <p:spPr>
              <a:xfrm>
                <a:off x="8117102" y="2652353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grpSp>
            <p:nvGrpSpPr>
              <p:cNvPr id="292" name="组合 291">
                <a:extLst>
                  <a:ext uri="{FF2B5EF4-FFF2-40B4-BE49-F238E27FC236}">
                    <a16:creationId xmlns:a16="http://schemas.microsoft.com/office/drawing/2014/main" id="{5F415799-1848-E045-E0FA-3CEDB2115D06}"/>
                  </a:ext>
                </a:extLst>
              </p:cNvPr>
              <p:cNvGrpSpPr/>
              <p:nvPr/>
            </p:nvGrpSpPr>
            <p:grpSpPr>
              <a:xfrm>
                <a:off x="7627329" y="3359499"/>
                <a:ext cx="499781" cy="278379"/>
                <a:chOff x="1081011" y="4795829"/>
                <a:chExt cx="527112" cy="293603"/>
              </a:xfrm>
              <a:grpFill/>
            </p:grpSpPr>
            <p:cxnSp>
              <p:nvCxnSpPr>
                <p:cNvPr id="302" name="直接箭头连接符 188">
                  <a:extLst>
                    <a:ext uri="{FF2B5EF4-FFF2-40B4-BE49-F238E27FC236}">
                      <a16:creationId xmlns:a16="http://schemas.microsoft.com/office/drawing/2014/main" id="{C2F1F610-A8F6-1EAA-6A45-A644A9327A20}"/>
                    </a:ext>
                  </a:extLst>
                </p:cNvPr>
                <p:cNvCxnSpPr/>
                <p:nvPr/>
              </p:nvCxnSpPr>
              <p:spPr>
                <a:xfrm flipV="1">
                  <a:off x="1081011" y="4797640"/>
                  <a:ext cx="0" cy="29179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303" name="直接箭头连接符 189">
                  <a:extLst>
                    <a:ext uri="{FF2B5EF4-FFF2-40B4-BE49-F238E27FC236}">
                      <a16:creationId xmlns:a16="http://schemas.microsoft.com/office/drawing/2014/main" id="{A07ECEE8-B386-E058-A470-711E9B587A69}"/>
                    </a:ext>
                  </a:extLst>
                </p:cNvPr>
                <p:cNvCxnSpPr/>
                <p:nvPr/>
              </p:nvCxnSpPr>
              <p:spPr>
                <a:xfrm flipV="1">
                  <a:off x="1608123" y="4795829"/>
                  <a:ext cx="0" cy="29179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</p:grpSp>
          <p:sp>
            <p:nvSpPr>
              <p:cNvPr id="293" name="Text Box 125">
                <a:extLst>
                  <a:ext uri="{FF2B5EF4-FFF2-40B4-BE49-F238E27FC236}">
                    <a16:creationId xmlns:a16="http://schemas.microsoft.com/office/drawing/2014/main" id="{E670A11E-AF1F-D868-B5BD-B58D29FEBD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7179" y="1469408"/>
                <a:ext cx="482671" cy="2622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Write</a:t>
                </a:r>
              </a:p>
            </p:txBody>
          </p:sp>
          <p:sp>
            <p:nvSpPr>
              <p:cNvPr id="294" name="Text Box 126">
                <a:extLst>
                  <a:ext uri="{FF2B5EF4-FFF2-40B4-BE49-F238E27FC236}">
                    <a16:creationId xmlns:a16="http://schemas.microsoft.com/office/drawing/2014/main" id="{B1BA43C3-02E8-8A83-685B-240CB72569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45841" y="1469408"/>
                <a:ext cx="417020" cy="27058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Read</a:t>
                </a:r>
              </a:p>
            </p:txBody>
          </p:sp>
          <p:sp>
            <p:nvSpPr>
              <p:cNvPr id="295" name="Text Box 50">
                <a:extLst>
                  <a:ext uri="{FF2B5EF4-FFF2-40B4-BE49-F238E27FC236}">
                    <a16:creationId xmlns:a16="http://schemas.microsoft.com/office/drawing/2014/main" id="{AD0F2D7D-B5D5-7AD1-86F8-D21030B0CB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70400" y="2318328"/>
                <a:ext cx="379488" cy="25757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6" name="Text Box 49">
                <a:extLst>
                  <a:ext uri="{FF2B5EF4-FFF2-40B4-BE49-F238E27FC236}">
                    <a16:creationId xmlns:a16="http://schemas.microsoft.com/office/drawing/2014/main" id="{3091D950-894E-42D1-E432-854ABA0A6E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94161" y="2623713"/>
                <a:ext cx="370648" cy="26766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7" name="Text Box 48">
                <a:extLst>
                  <a:ext uri="{FF2B5EF4-FFF2-40B4-BE49-F238E27FC236}">
                    <a16:creationId xmlns:a16="http://schemas.microsoft.com/office/drawing/2014/main" id="{8EDA78A1-EB42-1D37-7C4E-7B551A212A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4753" y="3336617"/>
                <a:ext cx="520246" cy="26756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8" name="Text Box 9">
                <a:extLst>
                  <a:ext uri="{FF2B5EF4-FFF2-40B4-BE49-F238E27FC236}">
                    <a16:creationId xmlns:a16="http://schemas.microsoft.com/office/drawing/2014/main" id="{94AD8537-E52B-B211-85D0-3CAC73589F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61579" y="2623713"/>
                <a:ext cx="657847" cy="2605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DRE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9" name="Text Box 8">
                <a:extLst>
                  <a:ext uri="{FF2B5EF4-FFF2-40B4-BE49-F238E27FC236}">
                    <a16:creationId xmlns:a16="http://schemas.microsoft.com/office/drawing/2014/main" id="{496BF2E0-B85E-2DE1-7970-899CAB4952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9350" y="3336617"/>
                <a:ext cx="605501" cy="2615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DRE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00" name="Line 7">
                <a:extLst>
                  <a:ext uri="{FF2B5EF4-FFF2-40B4-BE49-F238E27FC236}">
                    <a16:creationId xmlns:a16="http://schemas.microsoft.com/office/drawing/2014/main" id="{209F2444-5E66-60A7-1DCC-E6A99A067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00896" y="2352661"/>
                <a:ext cx="1038419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01" name="Line 127">
                <a:extLst>
                  <a:ext uri="{FF2B5EF4-FFF2-40B4-BE49-F238E27FC236}">
                    <a16:creationId xmlns:a16="http://schemas.microsoft.com/office/drawing/2014/main" id="{9DBC2823-52D2-DAF1-1B2D-5A05EFD39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09171" y="1744989"/>
                <a:ext cx="0" cy="339619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8AE04268-462A-73AC-2503-6697707A1936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noFill/>
          </p:grpSpPr>
          <p:sp>
            <p:nvSpPr>
              <p:cNvPr id="265" name="Text Box 8">
                <a:extLst>
                  <a:ext uri="{FF2B5EF4-FFF2-40B4-BE49-F238E27FC236}">
                    <a16:creationId xmlns:a16="http://schemas.microsoft.com/office/drawing/2014/main" id="{A10034DA-862D-D312-2AFC-DCDD232499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91034" y="3727650"/>
                <a:ext cx="702657" cy="2548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IR(A)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3A460FC9-D3E1-8E54-202F-FC237C905D60}"/>
                  </a:ext>
                </a:extLst>
              </p:cNvPr>
              <p:cNvGrpSpPr/>
              <p:nvPr/>
            </p:nvGrpSpPr>
            <p:grpSpPr>
              <a:xfrm>
                <a:off x="9209932" y="3236717"/>
                <a:ext cx="2408560" cy="772225"/>
                <a:chOff x="9209932" y="3236717"/>
                <a:chExt cx="2408560" cy="772225"/>
              </a:xfrm>
              <a:grpFill/>
            </p:grpSpPr>
            <p:sp>
              <p:nvSpPr>
                <p:cNvPr id="267" name="Text Box 36">
                  <a:extLst>
                    <a:ext uri="{FF2B5EF4-FFF2-40B4-BE49-F238E27FC236}">
                      <a16:creationId xmlns:a16="http://schemas.microsoft.com/office/drawing/2014/main" id="{8BE2CE0C-8E34-FB81-1FDB-49F0222CCC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167382" y="3236717"/>
                  <a:ext cx="362360" cy="38391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68" name="组合 267">
                  <a:extLst>
                    <a:ext uri="{FF2B5EF4-FFF2-40B4-BE49-F238E27FC236}">
                      <a16:creationId xmlns:a16="http://schemas.microsoft.com/office/drawing/2014/main" id="{C0F87898-3B2B-4513-A648-F4371EF3E7F8}"/>
                    </a:ext>
                  </a:extLst>
                </p:cNvPr>
                <p:cNvGrpSpPr/>
                <p:nvPr/>
              </p:nvGrpSpPr>
              <p:grpSpPr>
                <a:xfrm>
                  <a:off x="9209932" y="3298292"/>
                  <a:ext cx="2408560" cy="710650"/>
                  <a:chOff x="9570959" y="3543889"/>
                  <a:chExt cx="2540278" cy="749514"/>
                </a:xfrm>
                <a:grpFill/>
              </p:grpSpPr>
              <p:sp>
                <p:nvSpPr>
                  <p:cNvPr id="271" name="Rectangle 104">
                    <a:extLst>
                      <a:ext uri="{FF2B5EF4-FFF2-40B4-BE49-F238E27FC236}">
                        <a16:creationId xmlns:a16="http://schemas.microsoft.com/office/drawing/2014/main" id="{9C9160E8-B36F-6107-343C-4135010090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346761" y="3543889"/>
                    <a:ext cx="1136184" cy="426716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IR</a:t>
                    </a:r>
                  </a:p>
                </p:txBody>
              </p:sp>
              <p:sp>
                <p:nvSpPr>
                  <p:cNvPr id="272" name="Line 7">
                    <a:extLst>
                      <a:ext uri="{FF2B5EF4-FFF2-40B4-BE49-F238E27FC236}">
                        <a16:creationId xmlns:a16="http://schemas.microsoft.com/office/drawing/2014/main" id="{A1E2EBC8-DFB3-96E9-2F07-B35DD821FA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570959" y="3693080"/>
                    <a:ext cx="768531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273" name="组合 272">
                    <a:extLst>
                      <a:ext uri="{FF2B5EF4-FFF2-40B4-BE49-F238E27FC236}">
                        <a16:creationId xmlns:a16="http://schemas.microsoft.com/office/drawing/2014/main" id="{7656ED0C-86FD-2804-BF22-DA8B97515E37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9875660" y="3482511"/>
                    <a:ext cx="159131" cy="768533"/>
                    <a:chOff x="6712622" y="6427719"/>
                    <a:chExt cx="159131" cy="768533"/>
                  </a:xfrm>
                  <a:grpFill/>
                </p:grpSpPr>
                <p:cxnSp>
                  <p:nvCxnSpPr>
                    <p:cNvPr id="276" name="直接连接符 204">
                      <a:extLst>
                        <a:ext uri="{FF2B5EF4-FFF2-40B4-BE49-F238E27FC236}">
                          <a16:creationId xmlns:a16="http://schemas.microsoft.com/office/drawing/2014/main" id="{E4B80440-2D1A-4255-A13C-396107FB6A8F}"/>
                        </a:ext>
                      </a:extLst>
                    </p:cNvPr>
                    <p:cNvCxnSpPr/>
                    <p:nvPr/>
                  </p:nvCxnSpPr>
                  <p:spPr>
                    <a:xfrm rot="5400000" flipH="1">
                      <a:off x="6407921" y="6811986"/>
                      <a:ext cx="76853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277" name="等腰三角形 205">
                      <a:extLst>
                        <a:ext uri="{FF2B5EF4-FFF2-40B4-BE49-F238E27FC236}">
                          <a16:creationId xmlns:a16="http://schemas.microsoft.com/office/drawing/2014/main" id="{9F7945E6-43E8-7718-79B8-CD32B0785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622" y="6708917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cxnSp>
                <p:nvCxnSpPr>
                  <p:cNvPr id="274" name="直接箭头连接符 202">
                    <a:extLst>
                      <a:ext uri="{FF2B5EF4-FFF2-40B4-BE49-F238E27FC236}">
                        <a16:creationId xmlns:a16="http://schemas.microsoft.com/office/drawing/2014/main" id="{FFE5669C-9457-5319-4232-5312C020E6D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1493512" y="3751250"/>
                    <a:ext cx="473891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sp>
                <p:nvSpPr>
                  <p:cNvPr id="275" name="Text Box 35">
                    <a:extLst>
                      <a:ext uri="{FF2B5EF4-FFF2-40B4-BE49-F238E27FC236}">
                        <a16:creationId xmlns:a16="http://schemas.microsoft.com/office/drawing/2014/main" id="{5867EFB3-CB65-58F3-F379-62C1ABE50FE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334090" y="4011366"/>
                    <a:ext cx="777147" cy="28203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R="0" lvl="0" indent="0" eaLnBrk="0" fontAlgn="base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 kumimoji="0" sz="1600" b="0" i="0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defRPr>
                    </a:lvl1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IR(I)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</a:p>
                </p:txBody>
              </p:sp>
            </p:grpSp>
            <p:cxnSp>
              <p:nvCxnSpPr>
                <p:cNvPr id="269" name="直接箭头连接符 197">
                  <a:extLst>
                    <a:ext uri="{FF2B5EF4-FFF2-40B4-BE49-F238E27FC236}">
                      <a16:creationId xmlns:a16="http://schemas.microsoft.com/office/drawing/2014/main" id="{8151B382-1631-DBF6-B1C3-CF561C234BAB}"/>
                    </a:ext>
                  </a:extLst>
                </p:cNvPr>
                <p:cNvCxnSpPr/>
                <p:nvPr/>
              </p:nvCxnSpPr>
              <p:spPr>
                <a:xfrm flipV="1">
                  <a:off x="10216379" y="3710504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270" name="直接箭头连接符 198">
                  <a:extLst>
                    <a:ext uri="{FF2B5EF4-FFF2-40B4-BE49-F238E27FC236}">
                      <a16:creationId xmlns:a16="http://schemas.microsoft.com/office/drawing/2014/main" id="{A2B52C21-41DB-BD03-5937-9C6FA14539A0}"/>
                    </a:ext>
                  </a:extLst>
                </p:cNvPr>
                <p:cNvCxnSpPr/>
                <p:nvPr/>
              </p:nvCxnSpPr>
              <p:spPr>
                <a:xfrm flipV="1">
                  <a:off x="10792731" y="3710504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</p:grpSp>
        </p:grpSp>
      </p:grpSp>
      <p:sp>
        <p:nvSpPr>
          <p:cNvPr id="410" name="TextBox 24">
            <a:extLst>
              <a:ext uri="{FF2B5EF4-FFF2-40B4-BE49-F238E27FC236}">
                <a16:creationId xmlns:a16="http://schemas.microsoft.com/office/drawing/2014/main" id="{6E153DFA-F613-59DB-A457-3D50665F1135}"/>
              </a:ext>
            </a:extLst>
          </p:cNvPr>
          <p:cNvSpPr txBox="1"/>
          <p:nvPr/>
        </p:nvSpPr>
        <p:spPr>
          <a:xfrm>
            <a:off x="863090" y="2295340"/>
            <a:ext cx="3179726" cy="56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defRPr/>
            </a:pPr>
            <a:r>
              <a:rPr lang="en-US" altLang="zh-CN" sz="2600" b="1" dirty="0">
                <a:solidFill>
                  <a:srgbClr val="C00000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M[PC++] </a:t>
            </a:r>
            <a:r>
              <a:rPr lang="en-US" altLang="zh-CN" sz="2600" b="1" dirty="0">
                <a:solidFill>
                  <a:srgbClr val="C0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sz="2600" b="1" dirty="0">
                <a:solidFill>
                  <a:srgbClr val="C00000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IR</a:t>
            </a:r>
          </a:p>
        </p:txBody>
      </p:sp>
      <p:sp>
        <p:nvSpPr>
          <p:cNvPr id="411" name="Line 7">
            <a:extLst>
              <a:ext uri="{FF2B5EF4-FFF2-40B4-BE49-F238E27FC236}">
                <a16:creationId xmlns:a16="http://schemas.microsoft.com/office/drawing/2014/main" id="{A28091D0-AED0-83E0-DD56-89E8F46B31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8649" y="2353636"/>
            <a:ext cx="1038419" cy="0"/>
          </a:xfrm>
          <a:prstGeom prst="line">
            <a:avLst/>
          </a:prstGeom>
          <a:noFill/>
          <a:ln w="57150">
            <a:solidFill>
              <a:srgbClr val="59B2FF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12" name="组合 411">
            <a:extLst>
              <a:ext uri="{FF2B5EF4-FFF2-40B4-BE49-F238E27FC236}">
                <a16:creationId xmlns:a16="http://schemas.microsoft.com/office/drawing/2014/main" id="{E85C9C9C-9051-2580-8846-374925FBC360}"/>
              </a:ext>
            </a:extLst>
          </p:cNvPr>
          <p:cNvGrpSpPr/>
          <p:nvPr/>
        </p:nvGrpSpPr>
        <p:grpSpPr>
          <a:xfrm>
            <a:off x="8319753" y="1847965"/>
            <a:ext cx="804234" cy="150880"/>
            <a:chOff x="8319753" y="1847965"/>
            <a:chExt cx="804234" cy="150880"/>
          </a:xfrm>
        </p:grpSpPr>
        <p:cxnSp>
          <p:nvCxnSpPr>
            <p:cNvPr id="413" name="直接连接符 351">
              <a:extLst>
                <a:ext uri="{FF2B5EF4-FFF2-40B4-BE49-F238E27FC236}">
                  <a16:creationId xmlns:a16="http://schemas.microsoft.com/office/drawing/2014/main" id="{E86C9BD7-D6FA-8CCF-0907-53CDD3536AEF}"/>
                </a:ext>
              </a:extLst>
            </p:cNvPr>
            <p:cNvCxnSpPr/>
            <p:nvPr/>
          </p:nvCxnSpPr>
          <p:spPr>
            <a:xfrm>
              <a:off x="8319753" y="1931629"/>
              <a:ext cx="804234" cy="0"/>
            </a:xfrm>
            <a:prstGeom prst="line">
              <a:avLst/>
            </a:prstGeom>
            <a:solidFill>
              <a:srgbClr val="59B2FF"/>
            </a:solidFill>
            <a:ln w="57150">
              <a:solidFill>
                <a:srgbClr val="59B2FF"/>
              </a:solidFill>
              <a:round/>
              <a:headEnd/>
              <a:tailEnd type="none" w="lg" len="lg"/>
            </a:ln>
          </p:spPr>
        </p:cxnSp>
        <p:sp>
          <p:nvSpPr>
            <p:cNvPr id="414" name="等腰三角形 352">
              <a:extLst>
                <a:ext uri="{FF2B5EF4-FFF2-40B4-BE49-F238E27FC236}">
                  <a16:creationId xmlns:a16="http://schemas.microsoft.com/office/drawing/2014/main" id="{79A4B8B1-BD01-0431-82B8-4F838D6CCDEC}"/>
                </a:ext>
              </a:extLst>
            </p:cNvPr>
            <p:cNvSpPr/>
            <p:nvPr/>
          </p:nvSpPr>
          <p:spPr>
            <a:xfrm rot="5400000" flipH="1">
              <a:off x="8633621" y="1852898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59B2FF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15" name="Rectangle 104">
            <a:extLst>
              <a:ext uri="{FF2B5EF4-FFF2-40B4-BE49-F238E27FC236}">
                <a16:creationId xmlns:a16="http://schemas.microsoft.com/office/drawing/2014/main" id="{BD13146E-D156-E482-D1D8-8E7966908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479" y="1610460"/>
            <a:ext cx="847833" cy="404591"/>
          </a:xfrm>
          <a:prstGeom prst="rect">
            <a:avLst/>
          </a:prstGeom>
          <a:solidFill>
            <a:srgbClr val="59B2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grpSp>
        <p:nvGrpSpPr>
          <p:cNvPr id="416" name="组合 415">
            <a:extLst>
              <a:ext uri="{FF2B5EF4-FFF2-40B4-BE49-F238E27FC236}">
                <a16:creationId xmlns:a16="http://schemas.microsoft.com/office/drawing/2014/main" id="{4881596E-F475-E910-8D31-8B0D02E8933F}"/>
              </a:ext>
            </a:extLst>
          </p:cNvPr>
          <p:cNvGrpSpPr/>
          <p:nvPr/>
        </p:nvGrpSpPr>
        <p:grpSpPr>
          <a:xfrm>
            <a:off x="6940931" y="1878569"/>
            <a:ext cx="516039" cy="284527"/>
            <a:chOff x="6940931" y="1878569"/>
            <a:chExt cx="516039" cy="284527"/>
          </a:xfrm>
        </p:grpSpPr>
        <p:cxnSp>
          <p:nvCxnSpPr>
            <p:cNvPr id="417" name="直接箭头连接符 350">
              <a:extLst>
                <a:ext uri="{FF2B5EF4-FFF2-40B4-BE49-F238E27FC236}">
                  <a16:creationId xmlns:a16="http://schemas.microsoft.com/office/drawing/2014/main" id="{66456441-5A44-7235-6862-E1F9E0908AB2}"/>
                </a:ext>
              </a:extLst>
            </p:cNvPr>
            <p:cNvCxnSpPr/>
            <p:nvPr/>
          </p:nvCxnSpPr>
          <p:spPr>
            <a:xfrm>
              <a:off x="6940931" y="1914798"/>
              <a:ext cx="51603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8" name="Text Box 52">
              <a:extLst>
                <a:ext uri="{FF2B5EF4-FFF2-40B4-BE49-F238E27FC236}">
                  <a16:creationId xmlns:a16="http://schemas.microsoft.com/office/drawing/2014/main" id="{4107654B-A643-0A42-3104-BA4DF1A78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3117" y="1878569"/>
              <a:ext cx="396795" cy="2845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19" name="组合 418">
            <a:extLst>
              <a:ext uri="{FF2B5EF4-FFF2-40B4-BE49-F238E27FC236}">
                <a16:creationId xmlns:a16="http://schemas.microsoft.com/office/drawing/2014/main" id="{1F18230A-B40A-62FB-44F7-61699C49C98E}"/>
              </a:ext>
            </a:extLst>
          </p:cNvPr>
          <p:cNvGrpSpPr/>
          <p:nvPr/>
        </p:nvGrpSpPr>
        <p:grpSpPr>
          <a:xfrm>
            <a:off x="8318122" y="2318328"/>
            <a:ext cx="731766" cy="257570"/>
            <a:chOff x="8318122" y="2318328"/>
            <a:chExt cx="731766" cy="257570"/>
          </a:xfrm>
        </p:grpSpPr>
        <p:cxnSp>
          <p:nvCxnSpPr>
            <p:cNvPr id="420" name="直接箭头连接符 357">
              <a:extLst>
                <a:ext uri="{FF2B5EF4-FFF2-40B4-BE49-F238E27FC236}">
                  <a16:creationId xmlns:a16="http://schemas.microsoft.com/office/drawing/2014/main" id="{744D94E1-E657-BC58-BBFB-98343798F73B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1" name="Text Box 50">
              <a:extLst>
                <a:ext uri="{FF2B5EF4-FFF2-40B4-BE49-F238E27FC236}">
                  <a16:creationId xmlns:a16="http://schemas.microsoft.com/office/drawing/2014/main" id="{50A196F7-5B17-FF2F-CB7C-ECBC16B4B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A285775B-8EA4-E036-1A84-51657E3BBCE5}"/>
              </a:ext>
            </a:extLst>
          </p:cNvPr>
          <p:cNvGrpSpPr/>
          <p:nvPr/>
        </p:nvGrpSpPr>
        <p:grpSpPr>
          <a:xfrm>
            <a:off x="7471096" y="2249954"/>
            <a:ext cx="1659419" cy="1610429"/>
            <a:chOff x="7463476" y="2249954"/>
            <a:chExt cx="1659419" cy="1610429"/>
          </a:xfrm>
        </p:grpSpPr>
        <p:sp>
          <p:nvSpPr>
            <p:cNvPr id="423" name="Line 7">
              <a:extLst>
                <a:ext uri="{FF2B5EF4-FFF2-40B4-BE49-F238E27FC236}">
                  <a16:creationId xmlns:a16="http://schemas.microsoft.com/office/drawing/2014/main" id="{24B03EEF-4964-DAB5-05AE-F7D22857E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24" name="Line 7">
              <a:extLst>
                <a:ext uri="{FF2B5EF4-FFF2-40B4-BE49-F238E27FC236}">
                  <a16:creationId xmlns:a16="http://schemas.microsoft.com/office/drawing/2014/main" id="{BA0F30AB-8CEE-3147-1660-0B13E362AA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3476" y="3860383"/>
              <a:ext cx="1649260" cy="0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776BDDCE-91B0-2FB5-CB02-2E77E31AE26E}"/>
              </a:ext>
            </a:extLst>
          </p:cNvPr>
          <p:cNvGrpSpPr/>
          <p:nvPr/>
        </p:nvGrpSpPr>
        <p:grpSpPr>
          <a:xfrm>
            <a:off x="6660233" y="3860383"/>
            <a:ext cx="389597" cy="231896"/>
            <a:chOff x="6660233" y="3860383"/>
            <a:chExt cx="389597" cy="231896"/>
          </a:xfrm>
        </p:grpSpPr>
        <p:cxnSp>
          <p:nvCxnSpPr>
            <p:cNvPr id="426" name="直接箭头连接符 359">
              <a:extLst>
                <a:ext uri="{FF2B5EF4-FFF2-40B4-BE49-F238E27FC236}">
                  <a16:creationId xmlns:a16="http://schemas.microsoft.com/office/drawing/2014/main" id="{DFD7D6E3-A6F2-DD22-CA8C-AB632C36C30D}"/>
                </a:ext>
              </a:extLst>
            </p:cNvPr>
            <p:cNvCxnSpPr/>
            <p:nvPr/>
          </p:nvCxnSpPr>
          <p:spPr>
            <a:xfrm>
              <a:off x="6676599" y="3873622"/>
              <a:ext cx="373231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7" name="Text Box 46">
              <a:extLst>
                <a:ext uri="{FF2B5EF4-FFF2-40B4-BE49-F238E27FC236}">
                  <a16:creationId xmlns:a16="http://schemas.microsoft.com/office/drawing/2014/main" id="{7DD9AC89-E667-F0EE-08BB-50632CE9D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0233" y="3860383"/>
              <a:ext cx="389597" cy="2318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</a:p>
          </p:txBody>
        </p:sp>
      </p:grpSp>
      <p:sp>
        <p:nvSpPr>
          <p:cNvPr id="428" name="Rectangle 104">
            <a:extLst>
              <a:ext uri="{FF2B5EF4-FFF2-40B4-BE49-F238E27FC236}">
                <a16:creationId xmlns:a16="http://schemas.microsoft.com/office/drawing/2014/main" id="{BA45E990-00CB-C93B-532E-1FEC570F3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4688" y="2160845"/>
            <a:ext cx="847833" cy="404590"/>
          </a:xfrm>
          <a:prstGeom prst="rect">
            <a:avLst/>
          </a:prstGeom>
          <a:solidFill>
            <a:srgbClr val="59B2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cxnSp>
        <p:nvCxnSpPr>
          <p:cNvPr id="429" name="直接连接符 366">
            <a:extLst>
              <a:ext uri="{FF2B5EF4-FFF2-40B4-BE49-F238E27FC236}">
                <a16:creationId xmlns:a16="http://schemas.microsoft.com/office/drawing/2014/main" id="{D4ED1FEB-2835-BC1A-584D-1BC6B4B2F642}"/>
              </a:ext>
            </a:extLst>
          </p:cNvPr>
          <p:cNvCxnSpPr/>
          <p:nvPr/>
        </p:nvCxnSpPr>
        <p:spPr>
          <a:xfrm>
            <a:off x="7264918" y="4054179"/>
            <a:ext cx="0" cy="342803"/>
          </a:xfrm>
          <a:prstGeom prst="line">
            <a:avLst/>
          </a:prstGeom>
          <a:noFill/>
          <a:ln w="57150">
            <a:solidFill>
              <a:srgbClr val="59B2FF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" name="Rectangle 104">
            <a:extLst>
              <a:ext uri="{FF2B5EF4-FFF2-40B4-BE49-F238E27FC236}">
                <a16:creationId xmlns:a16="http://schemas.microsoft.com/office/drawing/2014/main" id="{31083140-723F-8B2E-2C75-FDCAE2113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760" y="3678569"/>
            <a:ext cx="399191" cy="404590"/>
          </a:xfrm>
          <a:prstGeom prst="rect">
            <a:avLst/>
          </a:prstGeom>
          <a:solidFill>
            <a:srgbClr val="59B2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431" name="上下箭头 430">
            <a:extLst>
              <a:ext uri="{FF2B5EF4-FFF2-40B4-BE49-F238E27FC236}">
                <a16:creationId xmlns:a16="http://schemas.microsoft.com/office/drawing/2014/main" id="{11EF0C28-2DDA-693E-5238-E1DC0EB017AD}"/>
              </a:ext>
            </a:extLst>
          </p:cNvPr>
          <p:cNvSpPr/>
          <p:nvPr/>
        </p:nvSpPr>
        <p:spPr>
          <a:xfrm>
            <a:off x="9074049" y="1226542"/>
            <a:ext cx="177326" cy="4934647"/>
          </a:xfrm>
          <a:prstGeom prst="upDownArrow">
            <a:avLst/>
          </a:prstGeom>
          <a:solidFill>
            <a:srgbClr val="59B2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32" name="组合 431">
            <a:extLst>
              <a:ext uri="{FF2B5EF4-FFF2-40B4-BE49-F238E27FC236}">
                <a16:creationId xmlns:a16="http://schemas.microsoft.com/office/drawing/2014/main" id="{0D30CB6D-6ECF-6FF5-858D-F06CAE2C380D}"/>
              </a:ext>
            </a:extLst>
          </p:cNvPr>
          <p:cNvGrpSpPr/>
          <p:nvPr/>
        </p:nvGrpSpPr>
        <p:grpSpPr>
          <a:xfrm>
            <a:off x="8112815" y="4367614"/>
            <a:ext cx="1035613" cy="442981"/>
            <a:chOff x="8112815" y="4367614"/>
            <a:chExt cx="1035613" cy="442981"/>
          </a:xfrm>
        </p:grpSpPr>
        <p:cxnSp>
          <p:nvCxnSpPr>
            <p:cNvPr id="433" name="直接箭头连接符 374">
              <a:extLst>
                <a:ext uri="{FF2B5EF4-FFF2-40B4-BE49-F238E27FC236}">
                  <a16:creationId xmlns:a16="http://schemas.microsoft.com/office/drawing/2014/main" id="{E0576F07-5C97-9B9D-633C-0543F24190C5}"/>
                </a:ext>
              </a:extLst>
            </p:cNvPr>
            <p:cNvCxnSpPr/>
            <p:nvPr/>
          </p:nvCxnSpPr>
          <p:spPr>
            <a:xfrm flipH="1">
              <a:off x="8112815" y="4522590"/>
              <a:ext cx="516040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4" name="Text Box 123">
              <a:extLst>
                <a:ext uri="{FF2B5EF4-FFF2-40B4-BE49-F238E27FC236}">
                  <a16:creationId xmlns:a16="http://schemas.microsoft.com/office/drawing/2014/main" id="{06B70F10-4D99-2933-6B0E-CC12E56BFF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57603" y="4367614"/>
              <a:ext cx="590825" cy="44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+4</a:t>
              </a:r>
            </a:p>
          </p:txBody>
        </p:sp>
      </p:grpSp>
      <p:cxnSp>
        <p:nvCxnSpPr>
          <p:cNvPr id="435" name="直接连接符 378">
            <a:extLst>
              <a:ext uri="{FF2B5EF4-FFF2-40B4-BE49-F238E27FC236}">
                <a16:creationId xmlns:a16="http://schemas.microsoft.com/office/drawing/2014/main" id="{797FA114-CC92-2766-32A4-ED40B85AF6FE}"/>
              </a:ext>
            </a:extLst>
          </p:cNvPr>
          <p:cNvCxnSpPr/>
          <p:nvPr/>
        </p:nvCxnSpPr>
        <p:spPr>
          <a:xfrm>
            <a:off x="7541190" y="4854703"/>
            <a:ext cx="0" cy="32259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36" name="组合 435">
            <a:extLst>
              <a:ext uri="{FF2B5EF4-FFF2-40B4-BE49-F238E27FC236}">
                <a16:creationId xmlns:a16="http://schemas.microsoft.com/office/drawing/2014/main" id="{13F77444-A3EA-5860-009A-DCE3D92B8651}"/>
              </a:ext>
            </a:extLst>
          </p:cNvPr>
          <p:cNvGrpSpPr/>
          <p:nvPr/>
        </p:nvGrpSpPr>
        <p:grpSpPr>
          <a:xfrm>
            <a:off x="6923106" y="4364631"/>
            <a:ext cx="1285607" cy="488596"/>
            <a:chOff x="7076668" y="4516047"/>
            <a:chExt cx="1285607" cy="488596"/>
          </a:xfrm>
          <a:effectLst/>
        </p:grpSpPr>
        <p:sp>
          <p:nvSpPr>
            <p:cNvPr id="437" name="任意多边形 368">
              <a:extLst>
                <a:ext uri="{FF2B5EF4-FFF2-40B4-BE49-F238E27FC236}">
                  <a16:creationId xmlns:a16="http://schemas.microsoft.com/office/drawing/2014/main" id="{E92DBF16-4AB1-006F-4791-5F1CAAD8EFB2}"/>
                </a:ext>
              </a:extLst>
            </p:cNvPr>
            <p:cNvSpPr/>
            <p:nvPr/>
          </p:nvSpPr>
          <p:spPr>
            <a:xfrm rot="10800000">
              <a:off x="7076668" y="4548237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3BD11048-CF7C-7AC9-586F-4A61850CE658}"/>
                </a:ext>
              </a:extLst>
            </p:cNvPr>
            <p:cNvSpPr/>
            <p:nvPr/>
          </p:nvSpPr>
          <p:spPr>
            <a:xfrm>
              <a:off x="7409510" y="4627653"/>
              <a:ext cx="60144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39" name="Text Box 108">
              <a:extLst>
                <a:ext uri="{FF2B5EF4-FFF2-40B4-BE49-F238E27FC236}">
                  <a16:creationId xmlns:a16="http://schemas.microsoft.com/office/drawing/2014/main" id="{680C7B23-0EA0-F06F-F7AB-D0A87F0C7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3774" y="4527836"/>
              <a:ext cx="289065" cy="260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</a:p>
          </p:txBody>
        </p:sp>
        <p:sp>
          <p:nvSpPr>
            <p:cNvPr id="440" name="Text Box 107">
              <a:extLst>
                <a:ext uri="{FF2B5EF4-FFF2-40B4-BE49-F238E27FC236}">
                  <a16:creationId xmlns:a16="http://schemas.microsoft.com/office/drawing/2014/main" id="{698CD8A2-229E-6193-CEA6-913962456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4349" y="4516047"/>
              <a:ext cx="261145" cy="248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</a:p>
          </p:txBody>
        </p:sp>
      </p:grpSp>
      <p:grpSp>
        <p:nvGrpSpPr>
          <p:cNvPr id="441" name="组合 440">
            <a:extLst>
              <a:ext uri="{FF2B5EF4-FFF2-40B4-BE49-F238E27FC236}">
                <a16:creationId xmlns:a16="http://schemas.microsoft.com/office/drawing/2014/main" id="{8A41F844-639A-1969-F422-545F83536985}"/>
              </a:ext>
            </a:extLst>
          </p:cNvPr>
          <p:cNvGrpSpPr/>
          <p:nvPr/>
        </p:nvGrpSpPr>
        <p:grpSpPr>
          <a:xfrm>
            <a:off x="6940926" y="1506756"/>
            <a:ext cx="516039" cy="383919"/>
            <a:chOff x="7177868" y="1654379"/>
            <a:chExt cx="544260" cy="404914"/>
          </a:xfrm>
          <a:noFill/>
        </p:grpSpPr>
        <p:cxnSp>
          <p:nvCxnSpPr>
            <p:cNvPr id="442" name="直接箭头连接符 381">
              <a:extLst>
                <a:ext uri="{FF2B5EF4-FFF2-40B4-BE49-F238E27FC236}">
                  <a16:creationId xmlns:a16="http://schemas.microsoft.com/office/drawing/2014/main" id="{944FD118-9142-53D7-048C-967AA1388D79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443" name="Text Box 54">
              <a:extLst>
                <a:ext uri="{FF2B5EF4-FFF2-40B4-BE49-F238E27FC236}">
                  <a16:creationId xmlns:a16="http://schemas.microsoft.com/office/drawing/2014/main" id="{D2124D52-F4AD-EF8A-282A-45262BF50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7209" y="1654379"/>
              <a:ext cx="398032" cy="4049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44" name="Rectangle 129">
            <a:extLst>
              <a:ext uri="{FF2B5EF4-FFF2-40B4-BE49-F238E27FC236}">
                <a16:creationId xmlns:a16="http://schemas.microsoft.com/office/drawing/2014/main" id="{A681F405-E599-BA5D-377C-B9826CDD3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419" y="2097917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86699" tIns="43349" rIns="86699" bIns="43349" numCol="1" anchor="ctr" anchorCtr="1" compatLnSpc="1">
            <a:prstTxWarp prst="textNoShape">
              <a:avLst/>
            </a:prstTxWarp>
          </a:bodyPr>
          <a:lstStyle/>
          <a:p>
            <a:pPr algn="ctr"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</a:p>
        </p:txBody>
      </p:sp>
      <p:sp>
        <p:nvSpPr>
          <p:cNvPr id="445" name="Line 7">
            <a:extLst>
              <a:ext uri="{FF2B5EF4-FFF2-40B4-BE49-F238E27FC236}">
                <a16:creationId xmlns:a16="http://schemas.microsoft.com/office/drawing/2014/main" id="{8748640F-65E2-BBBB-8337-31C74D4FA3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96" y="3197651"/>
            <a:ext cx="1046744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6" name="Rectangle 104">
            <a:extLst>
              <a:ext uri="{FF2B5EF4-FFF2-40B4-BE49-F238E27FC236}">
                <a16:creationId xmlns:a16="http://schemas.microsoft.com/office/drawing/2014/main" id="{9869224F-52FD-17DA-A72D-A5E89279C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4688" y="2937082"/>
            <a:ext cx="847833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t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F06D96A3-E0F8-241B-D9F7-6569F62D2CBA}"/>
              </a:ext>
            </a:extLst>
          </p:cNvPr>
          <p:cNvGrpSpPr/>
          <p:nvPr/>
        </p:nvGrpSpPr>
        <p:grpSpPr>
          <a:xfrm>
            <a:off x="6045841" y="1469408"/>
            <a:ext cx="417020" cy="615200"/>
            <a:chOff x="6045841" y="1469408"/>
            <a:chExt cx="417020" cy="615200"/>
          </a:xfrm>
        </p:grpSpPr>
        <p:sp>
          <p:nvSpPr>
            <p:cNvPr id="448" name="Line 127">
              <a:extLst>
                <a:ext uri="{FF2B5EF4-FFF2-40B4-BE49-F238E27FC236}">
                  <a16:creationId xmlns:a16="http://schemas.microsoft.com/office/drawing/2014/main" id="{32E8FFE7-3F75-DFDF-D5B3-4BFC23E22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49" name="Text Box 126">
              <a:extLst>
                <a:ext uri="{FF2B5EF4-FFF2-40B4-BE49-F238E27FC236}">
                  <a16:creationId xmlns:a16="http://schemas.microsoft.com/office/drawing/2014/main" id="{286BA919-9AE7-C8E8-9003-737CCBBD8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</p:grpSp>
      <p:grpSp>
        <p:nvGrpSpPr>
          <p:cNvPr id="450" name="组合 449">
            <a:extLst>
              <a:ext uri="{FF2B5EF4-FFF2-40B4-BE49-F238E27FC236}">
                <a16:creationId xmlns:a16="http://schemas.microsoft.com/office/drawing/2014/main" id="{9AF512C0-AB4D-C0AA-1793-CAF6B064B751}"/>
              </a:ext>
            </a:extLst>
          </p:cNvPr>
          <p:cNvGrpSpPr/>
          <p:nvPr/>
        </p:nvGrpSpPr>
        <p:grpSpPr>
          <a:xfrm>
            <a:off x="7039350" y="3336617"/>
            <a:ext cx="605501" cy="301263"/>
            <a:chOff x="7039350" y="3336617"/>
            <a:chExt cx="605501" cy="301263"/>
          </a:xfrm>
        </p:grpSpPr>
        <p:cxnSp>
          <p:nvCxnSpPr>
            <p:cNvPr id="451" name="直接箭头连接符 393">
              <a:extLst>
                <a:ext uri="{FF2B5EF4-FFF2-40B4-BE49-F238E27FC236}">
                  <a16:creationId xmlns:a16="http://schemas.microsoft.com/office/drawing/2014/main" id="{A54D81EE-39FF-9C27-0524-B14BB55D32A5}"/>
                </a:ext>
              </a:extLst>
            </p:cNvPr>
            <p:cNvCxnSpPr/>
            <p:nvPr/>
          </p:nvCxnSpPr>
          <p:spPr>
            <a:xfrm flipV="1">
              <a:off x="7626230" y="3361218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2" name="Text Box 8">
              <a:extLst>
                <a:ext uri="{FF2B5EF4-FFF2-40B4-BE49-F238E27FC236}">
                  <a16:creationId xmlns:a16="http://schemas.microsoft.com/office/drawing/2014/main" id="{09F61F61-E5ED-5DF8-A18F-85585E6D9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53" name="组合 452">
            <a:extLst>
              <a:ext uri="{FF2B5EF4-FFF2-40B4-BE49-F238E27FC236}">
                <a16:creationId xmlns:a16="http://schemas.microsoft.com/office/drawing/2014/main" id="{A1B9D83C-D248-08AB-22B3-4E528E2DE997}"/>
              </a:ext>
            </a:extLst>
          </p:cNvPr>
          <p:cNvGrpSpPr/>
          <p:nvPr/>
        </p:nvGrpSpPr>
        <p:grpSpPr>
          <a:xfrm>
            <a:off x="6794340" y="5379711"/>
            <a:ext cx="679449" cy="383917"/>
            <a:chOff x="6794340" y="5379711"/>
            <a:chExt cx="679449" cy="383917"/>
          </a:xfrm>
        </p:grpSpPr>
        <p:sp>
          <p:nvSpPr>
            <p:cNvPr id="454" name="Text Box 38">
              <a:extLst>
                <a:ext uri="{FF2B5EF4-FFF2-40B4-BE49-F238E27FC236}">
                  <a16:creationId xmlns:a16="http://schemas.microsoft.com/office/drawing/2014/main" id="{90534129-F804-6549-82F6-F6639A759C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4340" y="5379711"/>
              <a:ext cx="679449" cy="383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455" name="直接箭头连接符 398">
              <a:extLst>
                <a:ext uri="{FF2B5EF4-FFF2-40B4-BE49-F238E27FC236}">
                  <a16:creationId xmlns:a16="http://schemas.microsoft.com/office/drawing/2014/main" id="{3E8AAA27-1B86-C326-1A86-261DF3D95243}"/>
                </a:ext>
              </a:extLst>
            </p:cNvPr>
            <p:cNvCxnSpPr/>
            <p:nvPr/>
          </p:nvCxnSpPr>
          <p:spPr>
            <a:xfrm>
              <a:off x="6812517" y="5389820"/>
              <a:ext cx="51603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1B2502E8-7DE3-F203-4086-9A52CEA1164E}"/>
              </a:ext>
            </a:extLst>
          </p:cNvPr>
          <p:cNvGrpSpPr/>
          <p:nvPr/>
        </p:nvGrpSpPr>
        <p:grpSpPr>
          <a:xfrm>
            <a:off x="7733439" y="5317022"/>
            <a:ext cx="1379296" cy="150880"/>
            <a:chOff x="7733439" y="5317022"/>
            <a:chExt cx="1379296" cy="150880"/>
          </a:xfrm>
        </p:grpSpPr>
        <p:cxnSp>
          <p:nvCxnSpPr>
            <p:cNvPr id="457" name="直接连接符 399">
              <a:extLst>
                <a:ext uri="{FF2B5EF4-FFF2-40B4-BE49-F238E27FC236}">
                  <a16:creationId xmlns:a16="http://schemas.microsoft.com/office/drawing/2014/main" id="{A9687386-C9F2-1975-4526-CDD11E67D6C4}"/>
                </a:ext>
              </a:extLst>
            </p:cNvPr>
            <p:cNvCxnSpPr/>
            <p:nvPr/>
          </p:nvCxnSpPr>
          <p:spPr>
            <a:xfrm>
              <a:off x="7733439" y="5389820"/>
              <a:ext cx="1379296" cy="0"/>
            </a:xfrm>
            <a:prstGeom prst="line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8" name="等腰三角形 400">
              <a:extLst>
                <a:ext uri="{FF2B5EF4-FFF2-40B4-BE49-F238E27FC236}">
                  <a16:creationId xmlns:a16="http://schemas.microsoft.com/office/drawing/2014/main" id="{4F7421E9-4469-8D2B-889B-42EC454CAA81}"/>
                </a:ext>
              </a:extLst>
            </p:cNvPr>
            <p:cNvSpPr/>
            <p:nvPr/>
          </p:nvSpPr>
          <p:spPr>
            <a:xfrm rot="5400000" flipH="1">
              <a:off x="8335630" y="532195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ED7D3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59" name="Rectangle 104">
            <a:extLst>
              <a:ext uri="{FF2B5EF4-FFF2-40B4-BE49-F238E27FC236}">
                <a16:creationId xmlns:a16="http://schemas.microsoft.com/office/drawing/2014/main" id="{C55920AD-8FCC-6ADB-15B8-5F620BDF2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48" y="5187525"/>
            <a:ext cx="399191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sp>
        <p:nvSpPr>
          <p:cNvPr id="460" name="Line 7">
            <a:extLst>
              <a:ext uri="{FF2B5EF4-FFF2-40B4-BE49-F238E27FC236}">
                <a16:creationId xmlns:a16="http://schemas.microsoft.com/office/drawing/2014/main" id="{8C9C0419-5F94-1519-16DB-0EFBE6D99C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1313" y="1759314"/>
            <a:ext cx="792273" cy="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61" name="Rectangle 104">
            <a:extLst>
              <a:ext uri="{FF2B5EF4-FFF2-40B4-BE49-F238E27FC236}">
                <a16:creationId xmlns:a16="http://schemas.microsoft.com/office/drawing/2014/main" id="{A29DE112-BBF0-7796-05D9-2E32C6FB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479" y="1610460"/>
            <a:ext cx="847834" cy="404591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462" name="上下箭头 461">
            <a:extLst>
              <a:ext uri="{FF2B5EF4-FFF2-40B4-BE49-F238E27FC236}">
                <a16:creationId xmlns:a16="http://schemas.microsoft.com/office/drawing/2014/main" id="{4F7999D9-0009-4126-3E23-990B96044E39}"/>
              </a:ext>
            </a:extLst>
          </p:cNvPr>
          <p:cNvSpPr/>
          <p:nvPr/>
        </p:nvSpPr>
        <p:spPr>
          <a:xfrm>
            <a:off x="9074067" y="1226542"/>
            <a:ext cx="177326" cy="4934647"/>
          </a:xfrm>
          <a:prstGeom prst="upDownArrow">
            <a:avLst/>
          </a:prstGeom>
          <a:solidFill>
            <a:srgbClr val="ED7D3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63" name="Rectangle 104">
            <a:extLst>
              <a:ext uri="{FF2B5EF4-FFF2-40B4-BE49-F238E27FC236}">
                <a16:creationId xmlns:a16="http://schemas.microsoft.com/office/drawing/2014/main" id="{830EC8C0-2977-3E89-8CB8-C40BE8293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507" y="3298292"/>
            <a:ext cx="1077271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464" name="Line 7">
            <a:extLst>
              <a:ext uri="{FF2B5EF4-FFF2-40B4-BE49-F238E27FC236}">
                <a16:creationId xmlns:a16="http://schemas.microsoft.com/office/drawing/2014/main" id="{4791BC7D-3345-BE7A-DEFE-8299A349558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9932" y="3439747"/>
            <a:ext cx="728681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22A1D1BB-DA91-D486-72CC-6D063F0735BC}"/>
              </a:ext>
            </a:extLst>
          </p:cNvPr>
          <p:cNvGrpSpPr/>
          <p:nvPr/>
        </p:nvGrpSpPr>
        <p:grpSpPr>
          <a:xfrm>
            <a:off x="11032797" y="3236717"/>
            <a:ext cx="496945" cy="383918"/>
            <a:chOff x="11032797" y="3236717"/>
            <a:chExt cx="496945" cy="383918"/>
          </a:xfrm>
        </p:grpSpPr>
        <p:sp>
          <p:nvSpPr>
            <p:cNvPr id="466" name="Text Box 36">
              <a:extLst>
                <a:ext uri="{FF2B5EF4-FFF2-40B4-BE49-F238E27FC236}">
                  <a16:creationId xmlns:a16="http://schemas.microsoft.com/office/drawing/2014/main" id="{EFC18065-313C-0C2B-5605-2E790779F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7382" y="3236717"/>
              <a:ext cx="362360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467" name="直接箭头连接符 411">
              <a:extLst>
                <a:ext uri="{FF2B5EF4-FFF2-40B4-BE49-F238E27FC236}">
                  <a16:creationId xmlns:a16="http://schemas.microsoft.com/office/drawing/2014/main" id="{B656DADB-08C4-EAD9-9431-04587CBD91AF}"/>
                </a:ext>
              </a:extLst>
            </p:cNvPr>
            <p:cNvCxnSpPr/>
            <p:nvPr/>
          </p:nvCxnSpPr>
          <p:spPr>
            <a:xfrm flipH="1">
              <a:off x="11032797" y="3494901"/>
              <a:ext cx="44931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8" name="上下箭头 467">
            <a:extLst>
              <a:ext uri="{FF2B5EF4-FFF2-40B4-BE49-F238E27FC236}">
                <a16:creationId xmlns:a16="http://schemas.microsoft.com/office/drawing/2014/main" id="{5BC71BD0-6DB4-1233-40A4-AE2256E41591}"/>
              </a:ext>
            </a:extLst>
          </p:cNvPr>
          <p:cNvSpPr/>
          <p:nvPr/>
        </p:nvSpPr>
        <p:spPr>
          <a:xfrm>
            <a:off x="9074067" y="1226542"/>
            <a:ext cx="177326" cy="4934647"/>
          </a:xfrm>
          <a:prstGeom prst="upDownArrow">
            <a:avLst/>
          </a:prstGeom>
          <a:solidFill>
            <a:srgbClr val="00B050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9DB0795B-F027-A750-AA4F-2099E7DEEC10}"/>
              </a:ext>
            </a:extLst>
          </p:cNvPr>
          <p:cNvGrpSpPr/>
          <p:nvPr/>
        </p:nvGrpSpPr>
        <p:grpSpPr>
          <a:xfrm>
            <a:off x="8317840" y="3138708"/>
            <a:ext cx="794870" cy="150880"/>
            <a:chOff x="8470636" y="3290696"/>
            <a:chExt cx="794870" cy="150880"/>
          </a:xfrm>
        </p:grpSpPr>
        <p:cxnSp>
          <p:nvCxnSpPr>
            <p:cNvPr id="470" name="直接连接符 415">
              <a:extLst>
                <a:ext uri="{FF2B5EF4-FFF2-40B4-BE49-F238E27FC236}">
                  <a16:creationId xmlns:a16="http://schemas.microsoft.com/office/drawing/2014/main" id="{5351BFED-0658-83AE-CEA0-1EC46B50108E}"/>
                </a:ext>
              </a:extLst>
            </p:cNvPr>
            <p:cNvCxnSpPr/>
            <p:nvPr/>
          </p:nvCxnSpPr>
          <p:spPr>
            <a:xfrm>
              <a:off x="8470636" y="3365409"/>
              <a:ext cx="794870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1" name="等腰三角形 416">
              <a:extLst>
                <a:ext uri="{FF2B5EF4-FFF2-40B4-BE49-F238E27FC236}">
                  <a16:creationId xmlns:a16="http://schemas.microsoft.com/office/drawing/2014/main" id="{3822E10E-463B-FC51-5432-01867FD3EE32}"/>
                </a:ext>
              </a:extLst>
            </p:cNvPr>
            <p:cNvSpPr/>
            <p:nvPr/>
          </p:nvSpPr>
          <p:spPr>
            <a:xfrm rot="5400000" flipH="1">
              <a:off x="8786018" y="3295629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72" name="组合 471">
            <a:extLst>
              <a:ext uri="{FF2B5EF4-FFF2-40B4-BE49-F238E27FC236}">
                <a16:creationId xmlns:a16="http://schemas.microsoft.com/office/drawing/2014/main" id="{9A05E2DB-0ABD-5F08-7F63-479CFD582700}"/>
              </a:ext>
            </a:extLst>
          </p:cNvPr>
          <p:cNvGrpSpPr/>
          <p:nvPr/>
        </p:nvGrpSpPr>
        <p:grpSpPr>
          <a:xfrm>
            <a:off x="8134054" y="3336781"/>
            <a:ext cx="550269" cy="299544"/>
            <a:chOff x="8279510" y="3489017"/>
            <a:chExt cx="550269" cy="299544"/>
          </a:xfrm>
        </p:grpSpPr>
        <p:cxnSp>
          <p:nvCxnSpPr>
            <p:cNvPr id="473" name="直接箭头连接符 424">
              <a:extLst>
                <a:ext uri="{FF2B5EF4-FFF2-40B4-BE49-F238E27FC236}">
                  <a16:creationId xmlns:a16="http://schemas.microsoft.com/office/drawing/2014/main" id="{A63730A2-22EA-0319-6565-9C712D44066D}"/>
                </a:ext>
              </a:extLst>
            </p:cNvPr>
            <p:cNvCxnSpPr/>
            <p:nvPr/>
          </p:nvCxnSpPr>
          <p:spPr>
            <a:xfrm flipV="1">
              <a:off x="8279510" y="3511899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4" name="Text Box 48">
              <a:extLst>
                <a:ext uri="{FF2B5EF4-FFF2-40B4-BE49-F238E27FC236}">
                  <a16:creationId xmlns:a16="http://schemas.microsoft.com/office/drawing/2014/main" id="{6015C75B-1AAD-E36B-FA0C-DB2D884C51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9533" y="3489017"/>
              <a:ext cx="520246" cy="26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201559A4-6D2A-2651-DFC9-A2F1D72CB301}"/>
              </a:ext>
            </a:extLst>
          </p:cNvPr>
          <p:cNvGrpSpPr/>
          <p:nvPr/>
        </p:nvGrpSpPr>
        <p:grpSpPr>
          <a:xfrm>
            <a:off x="6674703" y="3527618"/>
            <a:ext cx="292482" cy="292482"/>
            <a:chOff x="4039397" y="292531"/>
            <a:chExt cx="799099" cy="799099"/>
          </a:xfrm>
        </p:grpSpPr>
        <p:sp>
          <p:nvSpPr>
            <p:cNvPr id="476" name="椭圆 475">
              <a:extLst>
                <a:ext uri="{FF2B5EF4-FFF2-40B4-BE49-F238E27FC236}">
                  <a16:creationId xmlns:a16="http://schemas.microsoft.com/office/drawing/2014/main" id="{F8BB2372-3E22-2474-6D3A-88F3C7239C34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477" name="图片 476">
              <a:extLst>
                <a:ext uri="{FF2B5EF4-FFF2-40B4-BE49-F238E27FC236}">
                  <a16:creationId xmlns:a16="http://schemas.microsoft.com/office/drawing/2014/main" id="{0EC4EA99-715D-2220-1F96-3191E77F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478" name="组合 477">
            <a:extLst>
              <a:ext uri="{FF2B5EF4-FFF2-40B4-BE49-F238E27FC236}">
                <a16:creationId xmlns:a16="http://schemas.microsoft.com/office/drawing/2014/main" id="{C77E7CBE-A969-0CA3-DD81-D3C9E407BD44}"/>
              </a:ext>
            </a:extLst>
          </p:cNvPr>
          <p:cNvGrpSpPr/>
          <p:nvPr/>
        </p:nvGrpSpPr>
        <p:grpSpPr>
          <a:xfrm>
            <a:off x="7726194" y="4898872"/>
            <a:ext cx="292482" cy="292482"/>
            <a:chOff x="4039397" y="292531"/>
            <a:chExt cx="799099" cy="799099"/>
          </a:xfrm>
        </p:grpSpPr>
        <p:sp>
          <p:nvSpPr>
            <p:cNvPr id="479" name="椭圆 478">
              <a:extLst>
                <a:ext uri="{FF2B5EF4-FFF2-40B4-BE49-F238E27FC236}">
                  <a16:creationId xmlns:a16="http://schemas.microsoft.com/office/drawing/2014/main" id="{25F18CBF-58DF-DDEF-D54D-7F38AB172EBB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480" name="图片 479">
              <a:extLst>
                <a:ext uri="{FF2B5EF4-FFF2-40B4-BE49-F238E27FC236}">
                  <a16:creationId xmlns:a16="http://schemas.microsoft.com/office/drawing/2014/main" id="{2F76E73D-8C32-B42E-E78B-DD3EF8F3E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E79F5039-93C2-AC14-9A58-44C2D4EFF2A9}"/>
              </a:ext>
            </a:extLst>
          </p:cNvPr>
          <p:cNvGrpSpPr/>
          <p:nvPr/>
        </p:nvGrpSpPr>
        <p:grpSpPr>
          <a:xfrm>
            <a:off x="7741154" y="1261925"/>
            <a:ext cx="292482" cy="292482"/>
            <a:chOff x="4039397" y="292531"/>
            <a:chExt cx="799099" cy="799099"/>
          </a:xfrm>
        </p:grpSpPr>
        <p:sp>
          <p:nvSpPr>
            <p:cNvPr id="482" name="椭圆 481">
              <a:extLst>
                <a:ext uri="{FF2B5EF4-FFF2-40B4-BE49-F238E27FC236}">
                  <a16:creationId xmlns:a16="http://schemas.microsoft.com/office/drawing/2014/main" id="{633C0082-3A00-AE9B-0B72-11BCB23D97BA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483" name="图片 482">
              <a:extLst>
                <a:ext uri="{FF2B5EF4-FFF2-40B4-BE49-F238E27FC236}">
                  <a16:creationId xmlns:a16="http://schemas.microsoft.com/office/drawing/2014/main" id="{344A0319-9FE4-3B4E-59B9-0FB318428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484" name="组合 483">
            <a:extLst>
              <a:ext uri="{FF2B5EF4-FFF2-40B4-BE49-F238E27FC236}">
                <a16:creationId xmlns:a16="http://schemas.microsoft.com/office/drawing/2014/main" id="{17D83F9C-2673-4D96-4E8A-F573FFD9D8E5}"/>
              </a:ext>
            </a:extLst>
          </p:cNvPr>
          <p:cNvGrpSpPr/>
          <p:nvPr/>
        </p:nvGrpSpPr>
        <p:grpSpPr>
          <a:xfrm>
            <a:off x="9530926" y="3066768"/>
            <a:ext cx="292482" cy="292482"/>
            <a:chOff x="4039397" y="292531"/>
            <a:chExt cx="799099" cy="799099"/>
          </a:xfrm>
        </p:grpSpPr>
        <p:sp>
          <p:nvSpPr>
            <p:cNvPr id="485" name="椭圆 484">
              <a:extLst>
                <a:ext uri="{FF2B5EF4-FFF2-40B4-BE49-F238E27FC236}">
                  <a16:creationId xmlns:a16="http://schemas.microsoft.com/office/drawing/2014/main" id="{E1AA203E-EE9E-D988-735E-BB24FCA8057D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486" name="图片 485">
              <a:extLst>
                <a:ext uri="{FF2B5EF4-FFF2-40B4-BE49-F238E27FC236}">
                  <a16:creationId xmlns:a16="http://schemas.microsoft.com/office/drawing/2014/main" id="{333D0DC6-35B3-B745-825C-49000FD9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3740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500"/>
                            </p:stCondLst>
                            <p:childTnLst>
                              <p:par>
                                <p:cTn id="1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0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500"/>
                            </p:stCondLst>
                            <p:childTnLst>
                              <p:par>
                                <p:cTn id="2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 animBg="1"/>
      <p:bldP spid="415" grpId="0" animBg="1"/>
      <p:bldP spid="428" grpId="0" animBg="1"/>
      <p:bldP spid="430" grpId="0" animBg="1"/>
      <p:bldP spid="431" grpId="0" animBg="1"/>
      <p:bldP spid="431" grpId="1" animBg="1"/>
      <p:bldP spid="444" grpId="0" animBg="1"/>
      <p:bldP spid="444" grpId="1" animBg="1"/>
      <p:bldP spid="445" grpId="0" animBg="1"/>
      <p:bldP spid="445" grpId="1" animBg="1"/>
      <p:bldP spid="446" grpId="0" animBg="1"/>
      <p:bldP spid="459" grpId="0" animBg="1"/>
      <p:bldP spid="460" grpId="0" animBg="1"/>
      <p:bldP spid="460" grpId="1" animBg="1"/>
      <p:bldP spid="461" grpId="0" animBg="1"/>
      <p:bldP spid="462" grpId="0" animBg="1"/>
      <p:bldP spid="462" grpId="1" animBg="1"/>
      <p:bldP spid="463" grpId="0" animBg="1"/>
      <p:bldP spid="464" grpId="0" animBg="1"/>
      <p:bldP spid="46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3950697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指令，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lw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rt,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imm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10" name="TextBox 24">
            <a:extLst>
              <a:ext uri="{FF2B5EF4-FFF2-40B4-BE49-F238E27FC236}">
                <a16:creationId xmlns:a16="http://schemas.microsoft.com/office/drawing/2014/main" id="{6E153DFA-F613-59DB-A457-3D50665F1135}"/>
              </a:ext>
            </a:extLst>
          </p:cNvPr>
          <p:cNvSpPr txBox="1"/>
          <p:nvPr/>
        </p:nvSpPr>
        <p:spPr>
          <a:xfrm>
            <a:off x="775853" y="2228192"/>
            <a:ext cx="4201893" cy="56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M[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+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imm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rt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959C4A-D3C4-AC8D-1976-463BBF094362}"/>
              </a:ext>
            </a:extLst>
          </p:cNvPr>
          <p:cNvGrpSpPr/>
          <p:nvPr/>
        </p:nvGrpSpPr>
        <p:grpSpPr>
          <a:xfrm>
            <a:off x="480492" y="2987014"/>
            <a:ext cx="4792613" cy="574256"/>
            <a:chOff x="400250" y="925545"/>
            <a:chExt cx="6664199" cy="798512"/>
          </a:xfrm>
        </p:grpSpPr>
        <p:sp>
          <p:nvSpPr>
            <p:cNvPr id="24" name="矩形 7">
              <a:extLst>
                <a:ext uri="{FF2B5EF4-FFF2-40B4-BE49-F238E27FC236}">
                  <a16:creationId xmlns:a16="http://schemas.microsoft.com/office/drawing/2014/main" id="{9E9EB2CB-4546-241A-BA13-8CEA491A67F2}"/>
                </a:ext>
              </a:extLst>
            </p:cNvPr>
            <p:cNvSpPr/>
            <p:nvPr/>
          </p:nvSpPr>
          <p:spPr>
            <a:xfrm>
              <a:off x="400250" y="1295432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b="1" kern="0">
                  <a:solidFill>
                    <a:sysClr val="window" lastClr="FFFFFF"/>
                  </a:solidFill>
                  <a:latin typeface="微软雅黑"/>
                  <a:ea typeface="宋体"/>
                </a:rPr>
                <a:t>OP=35</a:t>
              </a:r>
              <a:endParaRPr lang="zh-CN" altLang="en-US" sz="1400" b="1" kern="0" dirty="0">
                <a:solidFill>
                  <a:sysClr val="window" lastClr="FFFFFF"/>
                </a:solidFill>
                <a:latin typeface="微软雅黑"/>
                <a:ea typeface="宋体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E95AE52-CC5A-B594-03C9-5B04A629A0DA}"/>
                </a:ext>
              </a:extLst>
            </p:cNvPr>
            <p:cNvSpPr/>
            <p:nvPr/>
          </p:nvSpPr>
          <p:spPr>
            <a:xfrm>
              <a:off x="1666907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 panose="020B0503020204020204" pitchFamily="34" charset="-122"/>
                </a:rPr>
                <a:t>rs</a:t>
              </a:r>
              <a:endParaRPr lang="zh-CN" altLang="en-US" b="1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6363ECA-4093-1A49-CACB-3A5871B313D5}"/>
                </a:ext>
              </a:extLst>
            </p:cNvPr>
            <p:cNvSpPr/>
            <p:nvPr/>
          </p:nvSpPr>
          <p:spPr>
            <a:xfrm>
              <a:off x="2725826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rgbClr val="0000FF"/>
                  </a:solidFill>
                  <a:latin typeface="微软雅黑" panose="020B0503020204020204" pitchFamily="34" charset="-122"/>
                </a:rPr>
                <a:t>rt</a:t>
              </a:r>
              <a:endParaRPr lang="zh-CN" altLang="en-US" b="1" kern="0" dirty="0">
                <a:solidFill>
                  <a:srgbClr val="0000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TextBox 32">
              <a:extLst>
                <a:ext uri="{FF2B5EF4-FFF2-40B4-BE49-F238E27FC236}">
                  <a16:creationId xmlns:a16="http://schemas.microsoft.com/office/drawing/2014/main" id="{E50492BD-4764-9732-A9E3-961B27BA6E90}"/>
                </a:ext>
              </a:extLst>
            </p:cNvPr>
            <p:cNvSpPr txBox="1"/>
            <p:nvPr/>
          </p:nvSpPr>
          <p:spPr>
            <a:xfrm>
              <a:off x="536291" y="925545"/>
              <a:ext cx="1031343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ea typeface="华文细黑" pitchFamily="2" charset="-122"/>
                </a:rPr>
                <a:t>6bits</a:t>
              </a:r>
              <a:endParaRPr lang="zh-CN" altLang="en-US" sz="1400" b="1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28" name="矩形 26">
              <a:extLst>
                <a:ext uri="{FF2B5EF4-FFF2-40B4-BE49-F238E27FC236}">
                  <a16:creationId xmlns:a16="http://schemas.microsoft.com/office/drawing/2014/main" id="{93A0532D-1B8A-7824-07F7-E108B1779299}"/>
                </a:ext>
              </a:extLst>
            </p:cNvPr>
            <p:cNvSpPr/>
            <p:nvPr/>
          </p:nvSpPr>
          <p:spPr>
            <a:xfrm>
              <a:off x="3784744" y="1295432"/>
              <a:ext cx="3279705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/>
                </a:rPr>
                <a:t>imm</a:t>
              </a:r>
              <a:endParaRPr lang="zh-CN" altLang="en-US" b="1" kern="0" dirty="0">
                <a:solidFill>
                  <a:sysClr val="window" lastClr="FFFFFF"/>
                </a:solidFill>
                <a:latin typeface="微软雅黑"/>
              </a:endParaRPr>
            </a:p>
          </p:txBody>
        </p:sp>
        <p:sp>
          <p:nvSpPr>
            <p:cNvPr id="29" name="TextBox 34">
              <a:extLst>
                <a:ext uri="{FF2B5EF4-FFF2-40B4-BE49-F238E27FC236}">
                  <a16:creationId xmlns:a16="http://schemas.microsoft.com/office/drawing/2014/main" id="{C45B92A1-9123-78B4-5BB1-7A8AA0264550}"/>
                </a:ext>
              </a:extLst>
            </p:cNvPr>
            <p:cNvSpPr txBox="1"/>
            <p:nvPr/>
          </p:nvSpPr>
          <p:spPr>
            <a:xfrm>
              <a:off x="1652201" y="925545"/>
              <a:ext cx="103134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30" name="TextBox 35">
              <a:extLst>
                <a:ext uri="{FF2B5EF4-FFF2-40B4-BE49-F238E27FC236}">
                  <a16:creationId xmlns:a16="http://schemas.microsoft.com/office/drawing/2014/main" id="{97202119-D4EC-A26D-BEF0-A62FF98501E1}"/>
                </a:ext>
              </a:extLst>
            </p:cNvPr>
            <p:cNvSpPr txBox="1"/>
            <p:nvPr/>
          </p:nvSpPr>
          <p:spPr>
            <a:xfrm>
              <a:off x="2652292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88C6BC00-694E-BC8D-3CAC-352E5A3FF4AB}"/>
                </a:ext>
              </a:extLst>
            </p:cNvPr>
            <p:cNvSpPr txBox="1"/>
            <p:nvPr/>
          </p:nvSpPr>
          <p:spPr>
            <a:xfrm>
              <a:off x="4819763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ea typeface="华文细黑" pitchFamily="2" charset="-122"/>
                </a:rPr>
                <a:t>16bits</a:t>
              </a:r>
              <a:endParaRPr lang="zh-CN" altLang="en-US" sz="1400" b="1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</p:grpSp>
      <p:graphicFrame>
        <p:nvGraphicFramePr>
          <p:cNvPr id="676" name="表格 675">
            <a:extLst>
              <a:ext uri="{FF2B5EF4-FFF2-40B4-BE49-F238E27FC236}">
                <a16:creationId xmlns:a16="http://schemas.microsoft.com/office/drawing/2014/main" id="{4DC410B6-4C5D-D5E6-3BCD-1AA62AAC3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628187"/>
              </p:ext>
            </p:extLst>
          </p:nvPr>
        </p:nvGraphicFramePr>
        <p:xfrm>
          <a:off x="480492" y="387049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677" name="表格 676">
            <a:extLst>
              <a:ext uri="{FF2B5EF4-FFF2-40B4-BE49-F238E27FC236}">
                <a16:creationId xmlns:a16="http://schemas.microsoft.com/office/drawing/2014/main" id="{835FD7CB-9308-1804-9FB4-158DA47CA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734806"/>
              </p:ext>
            </p:extLst>
          </p:nvPr>
        </p:nvGraphicFramePr>
        <p:xfrm>
          <a:off x="480492" y="387049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,ADD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678" name="表格 677">
            <a:extLst>
              <a:ext uri="{FF2B5EF4-FFF2-40B4-BE49-F238E27FC236}">
                <a16:creationId xmlns:a16="http://schemas.microsoft.com/office/drawing/2014/main" id="{FD9F9EA9-17B9-A471-CDC2-3DF739BFA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159341"/>
              </p:ext>
            </p:extLst>
          </p:nvPr>
        </p:nvGraphicFramePr>
        <p:xfrm>
          <a:off x="480492" y="387049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679" name="表格 678">
            <a:extLst>
              <a:ext uri="{FF2B5EF4-FFF2-40B4-BE49-F238E27FC236}">
                <a16:creationId xmlns:a16="http://schemas.microsoft.com/office/drawing/2014/main" id="{5FE5E2D0-22A5-A43F-3A89-10C8D912B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45409"/>
              </p:ext>
            </p:extLst>
          </p:nvPr>
        </p:nvGraphicFramePr>
        <p:xfrm>
          <a:off x="480492" y="387049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M[AR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]DR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680" name="表格 679">
            <a:extLst>
              <a:ext uri="{FF2B5EF4-FFF2-40B4-BE49-F238E27FC236}">
                <a16:creationId xmlns:a16="http://schemas.microsoft.com/office/drawing/2014/main" id="{4ED41220-4A0B-6245-8799-631FCCDD8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774058"/>
              </p:ext>
            </p:extLst>
          </p:nvPr>
        </p:nvGraphicFramePr>
        <p:xfrm>
          <a:off x="480492" y="387049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X+imm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M[AR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]DR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T9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R[rt]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sp>
        <p:nvSpPr>
          <p:cNvPr id="681" name="Rectangle 104">
            <a:extLst>
              <a:ext uri="{FF2B5EF4-FFF2-40B4-BE49-F238E27FC236}">
                <a16:creationId xmlns:a16="http://schemas.microsoft.com/office/drawing/2014/main" id="{F22203EC-50FB-BC67-5835-D242E6592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6597" y="4712169"/>
            <a:ext cx="1077271" cy="1057709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A0920034-BDF1-1CAF-319D-AD84746E09BE}"/>
              </a:ext>
            </a:extLst>
          </p:cNvPr>
          <p:cNvGrpSpPr/>
          <p:nvPr/>
        </p:nvGrpSpPr>
        <p:grpSpPr>
          <a:xfrm>
            <a:off x="10210704" y="4708289"/>
            <a:ext cx="1158542" cy="1183791"/>
            <a:chOff x="10106025" y="4347609"/>
            <a:chExt cx="1158542" cy="1183791"/>
          </a:xfrm>
          <a:effectLst/>
        </p:grpSpPr>
        <p:sp>
          <p:nvSpPr>
            <p:cNvPr id="683" name="Rectangle 104">
              <a:extLst>
                <a:ext uri="{FF2B5EF4-FFF2-40B4-BE49-F238E27FC236}">
                  <a16:creationId xmlns:a16="http://schemas.microsoft.com/office/drawing/2014/main" id="{A68D4FBE-11B2-0D7F-5914-EFCE9CA51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6025" y="4347609"/>
              <a:ext cx="1077271" cy="105770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4" name="Text Box 36">
              <a:extLst>
                <a:ext uri="{FF2B5EF4-FFF2-40B4-BE49-F238E27FC236}">
                  <a16:creationId xmlns:a16="http://schemas.microsoft.com/office/drawing/2014/main" id="{CF2D900F-B1CD-D22F-4027-52F6ECA6A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7297" y="5143902"/>
              <a:ext cx="470587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5" name="Text Box 36">
              <a:extLst>
                <a:ext uri="{FF2B5EF4-FFF2-40B4-BE49-F238E27FC236}">
                  <a16:creationId xmlns:a16="http://schemas.microsoft.com/office/drawing/2014/main" id="{7A413BBA-6879-DE21-653B-4DA6BE51E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81284" y="5147482"/>
              <a:ext cx="58328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6" name="Text Box 36">
              <a:extLst>
                <a:ext uri="{FF2B5EF4-FFF2-40B4-BE49-F238E27FC236}">
                  <a16:creationId xmlns:a16="http://schemas.microsoft.com/office/drawing/2014/main" id="{1B93869C-07AD-FD09-FA50-DADC610FA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30988" y="4665636"/>
              <a:ext cx="66075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687" name="Rectangle 110">
            <a:extLst>
              <a:ext uri="{FF2B5EF4-FFF2-40B4-BE49-F238E27FC236}">
                <a16:creationId xmlns:a16="http://schemas.microsoft.com/office/drawing/2014/main" id="{478881D0-E54A-0291-51F9-488781188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707" y="1724552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88" name="任意多边形 266">
            <a:extLst>
              <a:ext uri="{FF2B5EF4-FFF2-40B4-BE49-F238E27FC236}">
                <a16:creationId xmlns:a16="http://schemas.microsoft.com/office/drawing/2014/main" id="{262EFFCF-2EE3-E695-42B9-FFAAF27CCE44}"/>
              </a:ext>
            </a:extLst>
          </p:cNvPr>
          <p:cNvSpPr/>
          <p:nvPr/>
        </p:nvSpPr>
        <p:spPr>
          <a:xfrm rot="10800000">
            <a:off x="7177240" y="4923430"/>
            <a:ext cx="1285607" cy="456406"/>
          </a:xfrm>
          <a:custGeom>
            <a:avLst/>
            <a:gdLst>
              <a:gd name="connsiteX0" fmla="*/ 1285607 w 1285607"/>
              <a:gd name="connsiteY0" fmla="*/ 456406 h 456406"/>
              <a:gd name="connsiteX1" fmla="*/ 734578 w 1285607"/>
              <a:gd name="connsiteY1" fmla="*/ 456406 h 456406"/>
              <a:gd name="connsiteX2" fmla="*/ 642803 w 1285607"/>
              <a:gd name="connsiteY2" fmla="*/ 344736 h 456406"/>
              <a:gd name="connsiteX3" fmla="*/ 551028 w 1285607"/>
              <a:gd name="connsiteY3" fmla="*/ 456406 h 456406"/>
              <a:gd name="connsiteX4" fmla="*/ 0 w 1285607"/>
              <a:gd name="connsiteY4" fmla="*/ 456406 h 456406"/>
              <a:gd name="connsiteX5" fmla="*/ 437954 w 1285607"/>
              <a:gd name="connsiteY5" fmla="*/ 0 h 456406"/>
              <a:gd name="connsiteX6" fmla="*/ 847653 w 1285607"/>
              <a:gd name="connsiteY6" fmla="*/ 0 h 4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607" h="456406">
                <a:moveTo>
                  <a:pt x="1285607" y="456406"/>
                </a:moveTo>
                <a:lnTo>
                  <a:pt x="734578" y="456406"/>
                </a:lnTo>
                <a:lnTo>
                  <a:pt x="642803" y="344736"/>
                </a:lnTo>
                <a:lnTo>
                  <a:pt x="551028" y="456406"/>
                </a:lnTo>
                <a:lnTo>
                  <a:pt x="0" y="456406"/>
                </a:lnTo>
                <a:lnTo>
                  <a:pt x="437954" y="0"/>
                </a:lnTo>
                <a:lnTo>
                  <a:pt x="847653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689" name="组合 688">
            <a:extLst>
              <a:ext uri="{FF2B5EF4-FFF2-40B4-BE49-F238E27FC236}">
                <a16:creationId xmlns:a16="http://schemas.microsoft.com/office/drawing/2014/main" id="{F011BA18-888D-5AEE-5761-FB33A7A680B0}"/>
              </a:ext>
            </a:extLst>
          </p:cNvPr>
          <p:cNvGrpSpPr/>
          <p:nvPr/>
        </p:nvGrpSpPr>
        <p:grpSpPr>
          <a:xfrm>
            <a:off x="10646523" y="2794056"/>
            <a:ext cx="858666" cy="711391"/>
            <a:chOff x="10819307" y="2466844"/>
            <a:chExt cx="905624" cy="750295"/>
          </a:xfrm>
          <a:noFill/>
        </p:grpSpPr>
        <p:sp>
          <p:nvSpPr>
            <p:cNvPr id="690" name="Line 7">
              <a:extLst>
                <a:ext uri="{FF2B5EF4-FFF2-40B4-BE49-F238E27FC236}">
                  <a16:creationId xmlns:a16="http://schemas.microsoft.com/office/drawing/2014/main" id="{D87C2426-FCCD-C6A5-0921-8A55459971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91" name="Rectangle 104">
              <a:extLst>
                <a:ext uri="{FF2B5EF4-FFF2-40B4-BE49-F238E27FC236}">
                  <a16:creationId xmlns:a16="http://schemas.microsoft.com/office/drawing/2014/main" id="{CAD650B9-5F68-15A3-5163-1F2D85F5C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692" name="组合 691">
            <a:extLst>
              <a:ext uri="{FF2B5EF4-FFF2-40B4-BE49-F238E27FC236}">
                <a16:creationId xmlns:a16="http://schemas.microsoft.com/office/drawing/2014/main" id="{058B4CCC-12AD-570A-125D-FE5DC96EB881}"/>
              </a:ext>
            </a:extLst>
          </p:cNvPr>
          <p:cNvGrpSpPr/>
          <p:nvPr/>
        </p:nvGrpSpPr>
        <p:grpSpPr>
          <a:xfrm>
            <a:off x="7193902" y="2023718"/>
            <a:ext cx="2183057" cy="656338"/>
            <a:chOff x="7177868" y="1654379"/>
            <a:chExt cx="2302442" cy="692230"/>
          </a:xfrm>
          <a:noFill/>
        </p:grpSpPr>
        <p:cxnSp>
          <p:nvCxnSpPr>
            <p:cNvPr id="693" name="直接箭头连接符 8">
              <a:extLst>
                <a:ext uri="{FF2B5EF4-FFF2-40B4-BE49-F238E27FC236}">
                  <a16:creationId xmlns:a16="http://schemas.microsoft.com/office/drawing/2014/main" id="{75913860-815F-421B-012A-6408B68384C8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694" name="直接箭头连接符 9">
              <a:extLst>
                <a:ext uri="{FF2B5EF4-FFF2-40B4-BE49-F238E27FC236}">
                  <a16:creationId xmlns:a16="http://schemas.microsoft.com/office/drawing/2014/main" id="{9235D8AF-E64F-7255-25D8-45A7A45D0DF9}"/>
                </a:ext>
              </a:extLst>
            </p:cNvPr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695" name="组合 694">
              <a:extLst>
                <a:ext uri="{FF2B5EF4-FFF2-40B4-BE49-F238E27FC236}">
                  <a16:creationId xmlns:a16="http://schemas.microsoft.com/office/drawing/2014/main" id="{0990B8D7-853A-7F81-8E62-5381CE4E3A0D}"/>
                </a:ext>
              </a:extLst>
            </p:cNvPr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  <a:grpFill/>
          </p:grpSpPr>
          <p:sp>
            <p:nvSpPr>
              <p:cNvPr id="696" name="Line 7">
                <a:extLst>
                  <a:ext uri="{FF2B5EF4-FFF2-40B4-BE49-F238E27FC236}">
                    <a16:creationId xmlns:a16="http://schemas.microsoft.com/office/drawing/2014/main" id="{8CE210A9-B080-6FBA-298B-222D160B2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697" name="直接连接符 12">
                <a:extLst>
                  <a:ext uri="{FF2B5EF4-FFF2-40B4-BE49-F238E27FC236}">
                    <a16:creationId xmlns:a16="http://schemas.microsoft.com/office/drawing/2014/main" id="{39AAD33F-E8F7-130A-B07F-695D15FDFB71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698" name="等腰三角形 13">
                <a:extLst>
                  <a:ext uri="{FF2B5EF4-FFF2-40B4-BE49-F238E27FC236}">
                    <a16:creationId xmlns:a16="http://schemas.microsoft.com/office/drawing/2014/main" id="{F460236B-D29E-2C8E-2A2E-EA79AE706677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99" name="Rectangle 104">
                <a:extLst>
                  <a:ext uri="{FF2B5EF4-FFF2-40B4-BE49-F238E27FC236}">
                    <a16:creationId xmlns:a16="http://schemas.microsoft.com/office/drawing/2014/main" id="{9A1F645B-16A7-873E-0336-B89A64D0D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700" name="Text Box 54">
                <a:extLst>
                  <a:ext uri="{FF2B5EF4-FFF2-40B4-BE49-F238E27FC236}">
                    <a16:creationId xmlns:a16="http://schemas.microsoft.com/office/drawing/2014/main" id="{FDD9BA72-80AC-D013-9464-8B2D4C6F7B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01" name="Text Box 52">
                <a:extLst>
                  <a:ext uri="{FF2B5EF4-FFF2-40B4-BE49-F238E27FC236}">
                    <a16:creationId xmlns:a16="http://schemas.microsoft.com/office/drawing/2014/main" id="{2BD3961C-898C-8B6D-09E5-FDD72D2BBD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702" name="Text Box 109">
            <a:extLst>
              <a:ext uri="{FF2B5EF4-FFF2-40B4-BE49-F238E27FC236}">
                <a16:creationId xmlns:a16="http://schemas.microsoft.com/office/drawing/2014/main" id="{23AE03EC-ACEC-07F1-F698-E11D35EB7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6882" y="1757216"/>
            <a:ext cx="758322" cy="32257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内总线</a:t>
            </a:r>
            <a:endParaRPr lang="zh-CN" altLang="en-US" sz="3200" b="1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03" name="上下箭头 702">
            <a:extLst>
              <a:ext uri="{FF2B5EF4-FFF2-40B4-BE49-F238E27FC236}">
                <a16:creationId xmlns:a16="http://schemas.microsoft.com/office/drawing/2014/main" id="{59A2599E-17F0-97E1-F256-37A292AF6B59}"/>
              </a:ext>
            </a:extLst>
          </p:cNvPr>
          <p:cNvSpPr/>
          <p:nvPr/>
        </p:nvSpPr>
        <p:spPr>
          <a:xfrm>
            <a:off x="9327021" y="1743502"/>
            <a:ext cx="177326" cy="4934647"/>
          </a:xfrm>
          <a:prstGeom prst="upDownArrow">
            <a:avLst/>
          </a:prstGeom>
          <a:solidFill>
            <a:sysClr val="window" lastClr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04" name="组合 703">
            <a:extLst>
              <a:ext uri="{FF2B5EF4-FFF2-40B4-BE49-F238E27FC236}">
                <a16:creationId xmlns:a16="http://schemas.microsoft.com/office/drawing/2014/main" id="{877AB268-5090-B4F3-2DD9-C5B51219D9DF}"/>
              </a:ext>
            </a:extLst>
          </p:cNvPr>
          <p:cNvGrpSpPr/>
          <p:nvPr/>
        </p:nvGrpSpPr>
        <p:grpSpPr>
          <a:xfrm>
            <a:off x="10178547" y="1833214"/>
            <a:ext cx="1556542" cy="597916"/>
            <a:chOff x="10325741" y="1453458"/>
            <a:chExt cx="1641666" cy="630614"/>
          </a:xfrm>
          <a:noFill/>
        </p:grpSpPr>
        <p:sp>
          <p:nvSpPr>
            <p:cNvPr id="705" name="Line 117">
              <a:extLst>
                <a:ext uri="{FF2B5EF4-FFF2-40B4-BE49-F238E27FC236}">
                  <a16:creationId xmlns:a16="http://schemas.microsoft.com/office/drawing/2014/main" id="{6D3454A0-2CEE-B44A-6CA0-9019C357E8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06" name="Line 117">
              <a:extLst>
                <a:ext uri="{FF2B5EF4-FFF2-40B4-BE49-F238E27FC236}">
                  <a16:creationId xmlns:a16="http://schemas.microsoft.com/office/drawing/2014/main" id="{38E65018-2096-875E-F4D3-7A3BE3B131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07" name="Line 117">
              <a:extLst>
                <a:ext uri="{FF2B5EF4-FFF2-40B4-BE49-F238E27FC236}">
                  <a16:creationId xmlns:a16="http://schemas.microsoft.com/office/drawing/2014/main" id="{46885ED3-6DD1-16D0-0D71-E3B63578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08" name="Line 117">
              <a:extLst>
                <a:ext uri="{FF2B5EF4-FFF2-40B4-BE49-F238E27FC236}">
                  <a16:creationId xmlns:a16="http://schemas.microsoft.com/office/drawing/2014/main" id="{520A8DAA-C6D3-93C9-5AB8-8320A716EF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09" name="Line 117">
              <a:extLst>
                <a:ext uri="{FF2B5EF4-FFF2-40B4-BE49-F238E27FC236}">
                  <a16:creationId xmlns:a16="http://schemas.microsoft.com/office/drawing/2014/main" id="{F43E39F2-4395-AA66-2973-E2725D939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10" name="Line 117">
              <a:extLst>
                <a:ext uri="{FF2B5EF4-FFF2-40B4-BE49-F238E27FC236}">
                  <a16:creationId xmlns:a16="http://schemas.microsoft.com/office/drawing/2014/main" id="{066BA623-E3C7-6AA3-7A8B-6945117E31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11" name="Text Box 109">
              <a:extLst>
                <a:ext uri="{FF2B5EF4-FFF2-40B4-BE49-F238E27FC236}">
                  <a16:creationId xmlns:a16="http://schemas.microsoft.com/office/drawing/2014/main" id="{5E88878B-018A-AE58-6CF3-0FDE5C278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操作控制信号</a:t>
              </a:r>
            </a:p>
          </p:txBody>
        </p:sp>
        <p:sp>
          <p:nvSpPr>
            <p:cNvPr id="712" name="Text Box 126">
              <a:extLst>
                <a:ext uri="{FF2B5EF4-FFF2-40B4-BE49-F238E27FC236}">
                  <a16:creationId xmlns:a16="http://schemas.microsoft.com/office/drawing/2014/main" id="{F5EFE57C-E5B1-2398-9B04-5E2D8A082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713" name="组合 712">
            <a:extLst>
              <a:ext uri="{FF2B5EF4-FFF2-40B4-BE49-F238E27FC236}">
                <a16:creationId xmlns:a16="http://schemas.microsoft.com/office/drawing/2014/main" id="{E9CE6533-4B47-2F2E-0740-D9E5E839FE06}"/>
              </a:ext>
            </a:extLst>
          </p:cNvPr>
          <p:cNvGrpSpPr/>
          <p:nvPr/>
        </p:nvGrpSpPr>
        <p:grpSpPr>
          <a:xfrm>
            <a:off x="9471045" y="4712286"/>
            <a:ext cx="2467603" cy="2067711"/>
            <a:chOff x="9218073" y="4195326"/>
            <a:chExt cx="2467603" cy="2067711"/>
          </a:xfrm>
          <a:noFill/>
        </p:grpSpPr>
        <p:sp>
          <p:nvSpPr>
            <p:cNvPr id="714" name="Rectangle 104">
              <a:extLst>
                <a:ext uri="{FF2B5EF4-FFF2-40B4-BE49-F238E27FC236}">
                  <a16:creationId xmlns:a16="http://schemas.microsoft.com/office/drawing/2014/main" id="{1FAE75F0-D8C6-A108-3D52-7FF142B43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715" name="组合 714">
              <a:extLst>
                <a:ext uri="{FF2B5EF4-FFF2-40B4-BE49-F238E27FC236}">
                  <a16:creationId xmlns:a16="http://schemas.microsoft.com/office/drawing/2014/main" id="{BDE56779-3A8B-318A-0C49-F28246901EB9}"/>
                </a:ext>
              </a:extLst>
            </p:cNvPr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  <a:grpFill/>
          </p:grpSpPr>
          <p:sp>
            <p:nvSpPr>
              <p:cNvPr id="747" name="Line 7">
                <a:extLst>
                  <a:ext uri="{FF2B5EF4-FFF2-40B4-BE49-F238E27FC236}">
                    <a16:creationId xmlns:a16="http://schemas.microsoft.com/office/drawing/2014/main" id="{68EF764D-DC25-C989-3F28-CD44C8569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748" name="直接连接符 97">
                <a:extLst>
                  <a:ext uri="{FF2B5EF4-FFF2-40B4-BE49-F238E27FC236}">
                    <a16:creationId xmlns:a16="http://schemas.microsoft.com/office/drawing/2014/main" id="{EBFBEB9B-06AD-057C-2422-6DCBB075CD91}"/>
                  </a:ext>
                </a:extLst>
              </p:cNvPr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749" name="等腰三角形 98">
                <a:extLst>
                  <a:ext uri="{FF2B5EF4-FFF2-40B4-BE49-F238E27FC236}">
                    <a16:creationId xmlns:a16="http://schemas.microsoft.com/office/drawing/2014/main" id="{3D8EF5CC-8CAB-B650-2F49-B1C388D33081}"/>
                  </a:ext>
                </a:extLst>
              </p:cNvPr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716" name="Text Box 36">
              <a:extLst>
                <a:ext uri="{FF2B5EF4-FFF2-40B4-BE49-F238E27FC236}">
                  <a16:creationId xmlns:a16="http://schemas.microsoft.com/office/drawing/2014/main" id="{A26EF444-A353-387A-B7A7-44D984F3D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290343"/>
              <a:ext cx="30989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717" name="直接箭头连接符 102">
              <a:extLst>
                <a:ext uri="{FF2B5EF4-FFF2-40B4-BE49-F238E27FC236}">
                  <a16:creationId xmlns:a16="http://schemas.microsoft.com/office/drawing/2014/main" id="{CB40EE25-473B-A2C3-C2F5-3C678E9CDEF4}"/>
                </a:ext>
              </a:extLst>
            </p:cNvPr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718" name="直接箭头连接符 103">
              <a:extLst>
                <a:ext uri="{FF2B5EF4-FFF2-40B4-BE49-F238E27FC236}">
                  <a16:creationId xmlns:a16="http://schemas.microsoft.com/office/drawing/2014/main" id="{14151E04-A7F2-5687-D466-A3C2C2697F42}"/>
                </a:ext>
              </a:extLst>
            </p:cNvPr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719" name="Text Box 36">
              <a:extLst>
                <a:ext uri="{FF2B5EF4-FFF2-40B4-BE49-F238E27FC236}">
                  <a16:creationId xmlns:a16="http://schemas.microsoft.com/office/drawing/2014/main" id="{E49F6600-5AA8-25A1-D0B4-9DB2C8C91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601520"/>
              <a:ext cx="34825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720" name="Text Box 36">
              <a:extLst>
                <a:ext uri="{FF2B5EF4-FFF2-40B4-BE49-F238E27FC236}">
                  <a16:creationId xmlns:a16="http://schemas.microsoft.com/office/drawing/2014/main" id="{3CCD39B3-C352-1214-16DD-7C5D8064A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6634" y="4991619"/>
              <a:ext cx="47058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21" name="Text Box 36">
              <a:extLst>
                <a:ext uri="{FF2B5EF4-FFF2-40B4-BE49-F238E27FC236}">
                  <a16:creationId xmlns:a16="http://schemas.microsoft.com/office/drawing/2014/main" id="{541C4DAB-B363-0908-29F6-A4BD3F7D0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621" y="4995199"/>
              <a:ext cx="58328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722" name="直接箭头连接符 107">
              <a:extLst>
                <a:ext uri="{FF2B5EF4-FFF2-40B4-BE49-F238E27FC236}">
                  <a16:creationId xmlns:a16="http://schemas.microsoft.com/office/drawing/2014/main" id="{7F0E9E32-3AEE-E0A5-2C96-DE546E593355}"/>
                </a:ext>
              </a:extLst>
            </p:cNvPr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723" name="直接箭头连接符 108">
              <a:extLst>
                <a:ext uri="{FF2B5EF4-FFF2-40B4-BE49-F238E27FC236}">
                  <a16:creationId xmlns:a16="http://schemas.microsoft.com/office/drawing/2014/main" id="{3C2BA0B9-FC2E-1462-AD2A-DE4B86E54EE9}"/>
                </a:ext>
              </a:extLst>
            </p:cNvPr>
            <p:cNvCxnSpPr/>
            <p:nvPr/>
          </p:nvCxnSpPr>
          <p:spPr>
            <a:xfrm flipH="1">
              <a:off x="10976225" y="5619717"/>
              <a:ext cx="296147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724" name="Text Box 54">
              <a:extLst>
                <a:ext uri="{FF2B5EF4-FFF2-40B4-BE49-F238E27FC236}">
                  <a16:creationId xmlns:a16="http://schemas.microsoft.com/office/drawing/2014/main" id="{EC25CF1A-E626-D8ED-5E08-ABC6F2D09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25" name="Text Box 54">
              <a:extLst>
                <a:ext uri="{FF2B5EF4-FFF2-40B4-BE49-F238E27FC236}">
                  <a16:creationId xmlns:a16="http://schemas.microsoft.com/office/drawing/2014/main" id="{365A37F4-F87E-C1C5-F610-E47AA1B17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26" name="Text Box 36">
              <a:extLst>
                <a:ext uri="{FF2B5EF4-FFF2-40B4-BE49-F238E27FC236}">
                  <a16:creationId xmlns:a16="http://schemas.microsoft.com/office/drawing/2014/main" id="{E9D3233E-3E5F-F088-1564-AF589B78A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727" name="组合 726">
              <a:extLst>
                <a:ext uri="{FF2B5EF4-FFF2-40B4-BE49-F238E27FC236}">
                  <a16:creationId xmlns:a16="http://schemas.microsoft.com/office/drawing/2014/main" id="{516F8A7A-4A87-8FC2-AF02-EED7F51D08A3}"/>
                </a:ext>
              </a:extLst>
            </p:cNvPr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740" name="组合 739">
                <a:extLst>
                  <a:ext uri="{FF2B5EF4-FFF2-40B4-BE49-F238E27FC236}">
                    <a16:creationId xmlns:a16="http://schemas.microsoft.com/office/drawing/2014/main" id="{F0FCE5BF-8B00-05A3-E01B-F05061355B75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743" name="Line 7">
                  <a:extLst>
                    <a:ext uri="{FF2B5EF4-FFF2-40B4-BE49-F238E27FC236}">
                      <a16:creationId xmlns:a16="http://schemas.microsoft.com/office/drawing/2014/main" id="{6DEBB455-83A4-B2C5-4171-03B72D0CD1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44" name="流程图: 手动操作 117">
                  <a:extLst>
                    <a:ext uri="{FF2B5EF4-FFF2-40B4-BE49-F238E27FC236}">
                      <a16:creationId xmlns:a16="http://schemas.microsoft.com/office/drawing/2014/main" id="{04802A08-7C55-8387-F70F-504B3FC7FD0C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45" name="Line 7">
                  <a:extLst>
                    <a:ext uri="{FF2B5EF4-FFF2-40B4-BE49-F238E27FC236}">
                      <a16:creationId xmlns:a16="http://schemas.microsoft.com/office/drawing/2014/main" id="{A8A95F25-E86E-7BAF-252B-4F1649DB4E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46" name="Line 7">
                  <a:extLst>
                    <a:ext uri="{FF2B5EF4-FFF2-40B4-BE49-F238E27FC236}">
                      <a16:creationId xmlns:a16="http://schemas.microsoft.com/office/drawing/2014/main" id="{AB8449BB-1F4E-B14D-93E4-052A92997D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41" name="矩形 740">
                <a:extLst>
                  <a:ext uri="{FF2B5EF4-FFF2-40B4-BE49-F238E27FC236}">
                    <a16:creationId xmlns:a16="http://schemas.microsoft.com/office/drawing/2014/main" id="{EC215B50-347A-A4B5-D53E-81EA97A21D46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742" name="矩形 741">
                <a:extLst>
                  <a:ext uri="{FF2B5EF4-FFF2-40B4-BE49-F238E27FC236}">
                    <a16:creationId xmlns:a16="http://schemas.microsoft.com/office/drawing/2014/main" id="{4A808E34-D9F4-385E-EFC7-391240986EF7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grpSp>
          <p:nvGrpSpPr>
            <p:cNvPr id="728" name="组合 727">
              <a:extLst>
                <a:ext uri="{FF2B5EF4-FFF2-40B4-BE49-F238E27FC236}">
                  <a16:creationId xmlns:a16="http://schemas.microsoft.com/office/drawing/2014/main" id="{AF1A83A1-100D-A3D4-EB29-0D38D3F87F4B}"/>
                </a:ext>
              </a:extLst>
            </p:cNvPr>
            <p:cNvGrpSpPr/>
            <p:nvPr/>
          </p:nvGrpSpPr>
          <p:grpSpPr>
            <a:xfrm>
              <a:off x="10512220" y="5269170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733" name="组合 732">
                <a:extLst>
                  <a:ext uri="{FF2B5EF4-FFF2-40B4-BE49-F238E27FC236}">
                    <a16:creationId xmlns:a16="http://schemas.microsoft.com/office/drawing/2014/main" id="{46D7B651-5590-29F8-BCE4-E6E471F494BA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736" name="Line 7">
                  <a:extLst>
                    <a:ext uri="{FF2B5EF4-FFF2-40B4-BE49-F238E27FC236}">
                      <a16:creationId xmlns:a16="http://schemas.microsoft.com/office/drawing/2014/main" id="{A1A7F7B2-F9FC-9C57-D62A-43E2D3F697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37" name="Line 7">
                  <a:extLst>
                    <a:ext uri="{FF2B5EF4-FFF2-40B4-BE49-F238E27FC236}">
                      <a16:creationId xmlns:a16="http://schemas.microsoft.com/office/drawing/2014/main" id="{231AD523-3319-56E2-C134-359E186E3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grpFill/>
                <a:ln w="19050" cap="sq">
                  <a:solidFill>
                    <a:srgbClr val="000000"/>
                  </a:solidFill>
                  <a:miter lim="800000"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38" name="Line 7">
                  <a:extLst>
                    <a:ext uri="{FF2B5EF4-FFF2-40B4-BE49-F238E27FC236}">
                      <a16:creationId xmlns:a16="http://schemas.microsoft.com/office/drawing/2014/main" id="{4D42E970-378B-0238-501B-9CDFC99BD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39" name="流程图: 手动操作 125">
                  <a:extLst>
                    <a:ext uri="{FF2B5EF4-FFF2-40B4-BE49-F238E27FC236}">
                      <a16:creationId xmlns:a16="http://schemas.microsoft.com/office/drawing/2014/main" id="{FF1BE67C-8874-EF95-14EF-E69483934E9B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34" name="矩形 733">
                <a:extLst>
                  <a:ext uri="{FF2B5EF4-FFF2-40B4-BE49-F238E27FC236}">
                    <a16:creationId xmlns:a16="http://schemas.microsoft.com/office/drawing/2014/main" id="{5707E6FC-E056-D533-1CD7-DEDBEDD5A8FD}"/>
                  </a:ext>
                </a:extLst>
              </p:cNvPr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735" name="矩形 734">
                <a:extLst>
                  <a:ext uri="{FF2B5EF4-FFF2-40B4-BE49-F238E27FC236}">
                    <a16:creationId xmlns:a16="http://schemas.microsoft.com/office/drawing/2014/main" id="{6165AF93-8A76-160B-3DBA-A68156945F16}"/>
                  </a:ext>
                </a:extLst>
              </p:cNvPr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729" name="Text Box 36">
              <a:extLst>
                <a:ext uri="{FF2B5EF4-FFF2-40B4-BE49-F238E27FC236}">
                  <a16:creationId xmlns:a16="http://schemas.microsoft.com/office/drawing/2014/main" id="{AC6B1917-AFAF-E7F6-B9DA-41A6AA0369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30" name="Text Box 36">
              <a:extLst>
                <a:ext uri="{FF2B5EF4-FFF2-40B4-BE49-F238E27FC236}">
                  <a16:creationId xmlns:a16="http://schemas.microsoft.com/office/drawing/2014/main" id="{861837C5-3E14-8503-A7D0-177F51102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31" name="Line 7">
              <a:extLst>
                <a:ext uri="{FF2B5EF4-FFF2-40B4-BE49-F238E27FC236}">
                  <a16:creationId xmlns:a16="http://schemas.microsoft.com/office/drawing/2014/main" id="{52934B0C-3378-BE59-F543-C0EC70E0D2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grpFill/>
            <a:ln w="19050" cap="sq">
              <a:solidFill>
                <a:srgbClr val="000000"/>
              </a:solidFill>
              <a:miter lim="800000"/>
              <a:headEnd type="none"/>
              <a:tailEnd type="none" w="med" len="med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32" name="Text Box 36">
              <a:extLst>
                <a:ext uri="{FF2B5EF4-FFF2-40B4-BE49-F238E27FC236}">
                  <a16:creationId xmlns:a16="http://schemas.microsoft.com/office/drawing/2014/main" id="{EB11B9EA-E5D9-090C-FB92-D842C612BB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750" name="组合 749">
            <a:extLst>
              <a:ext uri="{FF2B5EF4-FFF2-40B4-BE49-F238E27FC236}">
                <a16:creationId xmlns:a16="http://schemas.microsoft.com/office/drawing/2014/main" id="{9B18D49A-E71C-89B4-93BD-290989220E94}"/>
              </a:ext>
            </a:extLst>
          </p:cNvPr>
          <p:cNvGrpSpPr/>
          <p:nvPr/>
        </p:nvGrpSpPr>
        <p:grpSpPr>
          <a:xfrm>
            <a:off x="9955257" y="3101670"/>
            <a:ext cx="602150" cy="725137"/>
            <a:chOff x="9702285" y="2584710"/>
            <a:chExt cx="602150" cy="725137"/>
          </a:xfrm>
          <a:noFill/>
        </p:grpSpPr>
        <p:sp>
          <p:nvSpPr>
            <p:cNvPr id="751" name="Rectangle 104">
              <a:extLst>
                <a:ext uri="{FF2B5EF4-FFF2-40B4-BE49-F238E27FC236}">
                  <a16:creationId xmlns:a16="http://schemas.microsoft.com/office/drawing/2014/main" id="{C45B4A7A-B448-1EED-ED28-AD9DD9D79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752" name="Line 7">
              <a:extLst>
                <a:ext uri="{FF2B5EF4-FFF2-40B4-BE49-F238E27FC236}">
                  <a16:creationId xmlns:a16="http://schemas.microsoft.com/office/drawing/2014/main" id="{B4DEE069-9998-ACF0-4E3F-5937ACAC311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6794D18A-ADEE-856E-4E88-C1F4D0F4927C}"/>
              </a:ext>
            </a:extLst>
          </p:cNvPr>
          <p:cNvGrpSpPr/>
          <p:nvPr/>
        </p:nvGrpSpPr>
        <p:grpSpPr>
          <a:xfrm>
            <a:off x="9961773" y="2217501"/>
            <a:ext cx="2096515" cy="882231"/>
            <a:chOff x="9708801" y="1700541"/>
            <a:chExt cx="2096515" cy="882231"/>
          </a:xfrm>
          <a:noFill/>
        </p:grpSpPr>
        <p:cxnSp>
          <p:nvCxnSpPr>
            <p:cNvPr id="754" name="直接箭头连接符 133">
              <a:extLst>
                <a:ext uri="{FF2B5EF4-FFF2-40B4-BE49-F238E27FC236}">
                  <a16:creationId xmlns:a16="http://schemas.microsoft.com/office/drawing/2014/main" id="{FD944E95-4E4F-6EFF-34FE-87B74A68A3F4}"/>
                </a:ext>
              </a:extLst>
            </p:cNvPr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755" name="直接箭头连接符 136">
              <a:extLst>
                <a:ext uri="{FF2B5EF4-FFF2-40B4-BE49-F238E27FC236}">
                  <a16:creationId xmlns:a16="http://schemas.microsoft.com/office/drawing/2014/main" id="{F4594A1F-2BF5-616A-6A1D-AF0108E875B1}"/>
                </a:ext>
              </a:extLst>
            </p:cNvPr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grpSp>
          <p:nvGrpSpPr>
            <p:cNvPr id="756" name="组合 755">
              <a:extLst>
                <a:ext uri="{FF2B5EF4-FFF2-40B4-BE49-F238E27FC236}">
                  <a16:creationId xmlns:a16="http://schemas.microsoft.com/office/drawing/2014/main" id="{D1320293-6E6F-3C97-A8DC-BD6AF9BFC4C7}"/>
                </a:ext>
              </a:extLst>
            </p:cNvPr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  <a:grpFill/>
          </p:grpSpPr>
          <p:sp>
            <p:nvSpPr>
              <p:cNvPr id="759" name="Rectangle 104">
                <a:extLst>
                  <a:ext uri="{FF2B5EF4-FFF2-40B4-BE49-F238E27FC236}">
                    <a16:creationId xmlns:a16="http://schemas.microsoft.com/office/drawing/2014/main" id="{09849EAF-6AB7-868A-36DA-36B912DEE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操作控制器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60" name="Line 7">
                <a:extLst>
                  <a:ext uri="{FF2B5EF4-FFF2-40B4-BE49-F238E27FC236}">
                    <a16:creationId xmlns:a16="http://schemas.microsoft.com/office/drawing/2014/main" id="{CF897B13-0097-67F1-9E54-82420A156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757" name="Text Box 36">
              <a:extLst>
                <a:ext uri="{FF2B5EF4-FFF2-40B4-BE49-F238E27FC236}">
                  <a16:creationId xmlns:a16="http://schemas.microsoft.com/office/drawing/2014/main" id="{6912780C-49F1-7A0F-3F7F-30E441991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58" name="Text Box 36">
              <a:extLst>
                <a:ext uri="{FF2B5EF4-FFF2-40B4-BE49-F238E27FC236}">
                  <a16:creationId xmlns:a16="http://schemas.microsoft.com/office/drawing/2014/main" id="{BC5CA549-DC08-364A-C198-F69C82E67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761" name="组合 760">
            <a:extLst>
              <a:ext uri="{FF2B5EF4-FFF2-40B4-BE49-F238E27FC236}">
                <a16:creationId xmlns:a16="http://schemas.microsoft.com/office/drawing/2014/main" id="{469F6D80-FA56-7D1A-F7AE-E96EA85335EF}"/>
              </a:ext>
            </a:extLst>
          </p:cNvPr>
          <p:cNvGrpSpPr/>
          <p:nvPr/>
        </p:nvGrpSpPr>
        <p:grpSpPr>
          <a:xfrm>
            <a:off x="7511544" y="6389309"/>
            <a:ext cx="1755294" cy="288842"/>
            <a:chOff x="7258572" y="5872349"/>
            <a:chExt cx="1755294" cy="288842"/>
          </a:xfrm>
          <a:noFill/>
        </p:grpSpPr>
        <p:sp>
          <p:nvSpPr>
            <p:cNvPr id="762" name="Text Box 5">
              <a:extLst>
                <a:ext uri="{FF2B5EF4-FFF2-40B4-BE49-F238E27FC236}">
                  <a16:creationId xmlns:a16="http://schemas.microsoft.com/office/drawing/2014/main" id="{681EB5B9-B2DA-A98A-6E04-C1ACD83A5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8572" y="5875237"/>
              <a:ext cx="674343" cy="2859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数据流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3" name="Text Box 4">
              <a:extLst>
                <a:ext uri="{FF2B5EF4-FFF2-40B4-BE49-F238E27FC236}">
                  <a16:creationId xmlns:a16="http://schemas.microsoft.com/office/drawing/2014/main" id="{268E1617-3D49-AA90-9CD9-18C468AFC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4405" y="5872349"/>
              <a:ext cx="689461" cy="2888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控制流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64" name="组合 763">
            <a:extLst>
              <a:ext uri="{FF2B5EF4-FFF2-40B4-BE49-F238E27FC236}">
                <a16:creationId xmlns:a16="http://schemas.microsoft.com/office/drawing/2014/main" id="{C14571BD-8028-5882-FEFC-352BA3B68806}"/>
              </a:ext>
            </a:extLst>
          </p:cNvPr>
          <p:cNvGrpSpPr/>
          <p:nvPr/>
        </p:nvGrpSpPr>
        <p:grpSpPr>
          <a:xfrm>
            <a:off x="6137506" y="4195529"/>
            <a:ext cx="3263895" cy="2085059"/>
            <a:chOff x="5884534" y="3678569"/>
            <a:chExt cx="3263895" cy="2085059"/>
          </a:xfrm>
          <a:noFill/>
        </p:grpSpPr>
        <p:grpSp>
          <p:nvGrpSpPr>
            <p:cNvPr id="765" name="组合 764">
              <a:extLst>
                <a:ext uri="{FF2B5EF4-FFF2-40B4-BE49-F238E27FC236}">
                  <a16:creationId xmlns:a16="http://schemas.microsoft.com/office/drawing/2014/main" id="{4210F86B-3969-85CB-E276-122A8DD065B0}"/>
                </a:ext>
              </a:extLst>
            </p:cNvPr>
            <p:cNvGrpSpPr/>
            <p:nvPr/>
          </p:nvGrpSpPr>
          <p:grpSpPr>
            <a:xfrm>
              <a:off x="5884534" y="3860383"/>
              <a:ext cx="3263895" cy="1903245"/>
              <a:chOff x="5884534" y="3860383"/>
              <a:chExt cx="3263895" cy="1903245"/>
            </a:xfrm>
            <a:grpFill/>
          </p:grpSpPr>
          <p:sp>
            <p:nvSpPr>
              <p:cNvPr id="767" name="Text Box 36">
                <a:extLst>
                  <a:ext uri="{FF2B5EF4-FFF2-40B4-BE49-F238E27FC236}">
                    <a16:creationId xmlns:a16="http://schemas.microsoft.com/office/drawing/2014/main" id="{6F4B541D-5D01-68B7-B7BA-564ADE3BBE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3847" y="4657689"/>
                <a:ext cx="757437" cy="234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运算标志</a:t>
                </a:r>
                <a:endParaRPr kumimoji="0" lang="en-US" altLang="zh-CN" sz="1100" b="1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768" name="组合 767">
                <a:extLst>
                  <a:ext uri="{FF2B5EF4-FFF2-40B4-BE49-F238E27FC236}">
                    <a16:creationId xmlns:a16="http://schemas.microsoft.com/office/drawing/2014/main" id="{C585DF1D-80E6-E065-505B-AA28A7F8ECC6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grpSp>
              <p:nvGrpSpPr>
                <p:cNvPr id="769" name="组合 768">
                  <a:extLst>
                    <a:ext uri="{FF2B5EF4-FFF2-40B4-BE49-F238E27FC236}">
                      <a16:creationId xmlns:a16="http://schemas.microsoft.com/office/drawing/2014/main" id="{6AB8FAEA-3743-7B39-D8F1-E0E218CE9BB7}"/>
                    </a:ext>
                  </a:extLst>
                </p:cNvPr>
                <p:cNvGrpSpPr/>
                <p:nvPr/>
              </p:nvGrpSpPr>
              <p:grpSpPr>
                <a:xfrm>
                  <a:off x="6400894" y="3860383"/>
                  <a:ext cx="2747535" cy="1903245"/>
                  <a:chOff x="6608301" y="4136717"/>
                  <a:chExt cx="2897789" cy="2007329"/>
                </a:xfrm>
                <a:grpFill/>
              </p:grpSpPr>
              <p:cxnSp>
                <p:nvCxnSpPr>
                  <p:cNvPr id="775" name="直接箭头连接符 27">
                    <a:extLst>
                      <a:ext uri="{FF2B5EF4-FFF2-40B4-BE49-F238E27FC236}">
                        <a16:creationId xmlns:a16="http://schemas.microsoft.com/office/drawing/2014/main" id="{DFCF9CD6-13E0-2255-B618-BE213956D2C4}"/>
                      </a:ext>
                    </a:extLst>
                  </p:cNvPr>
                  <p:cNvCxnSpPr/>
                  <p:nvPr/>
                </p:nvCxnSpPr>
                <p:spPr>
                  <a:xfrm>
                    <a:off x="7042434" y="5749795"/>
                    <a:ext cx="544260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grpSp>
                <p:nvGrpSpPr>
                  <p:cNvPr id="776" name="组合 775">
                    <a:extLst>
                      <a:ext uri="{FF2B5EF4-FFF2-40B4-BE49-F238E27FC236}">
                        <a16:creationId xmlns:a16="http://schemas.microsoft.com/office/drawing/2014/main" id="{BB687669-0127-9862-E555-0741B49930FD}"/>
                      </a:ext>
                    </a:extLst>
                  </p:cNvPr>
                  <p:cNvGrpSpPr/>
                  <p:nvPr/>
                </p:nvGrpSpPr>
                <p:grpSpPr>
                  <a:xfrm>
                    <a:off x="6899083" y="4150680"/>
                    <a:ext cx="2059020" cy="942122"/>
                    <a:chOff x="5286697" y="3767069"/>
                    <a:chExt cx="2059020" cy="942122"/>
                  </a:xfrm>
                  <a:grpFill/>
                </p:grpSpPr>
                <p:cxnSp>
                  <p:nvCxnSpPr>
                    <p:cNvPr id="795" name="直接箭头连接符 51">
                      <a:extLst>
                        <a:ext uri="{FF2B5EF4-FFF2-40B4-BE49-F238E27FC236}">
                          <a16:creationId xmlns:a16="http://schemas.microsoft.com/office/drawing/2014/main" id="{F0D4B64F-AB4B-6B7D-D848-F03683F664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86697" y="3767069"/>
                      <a:ext cx="393642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796" name="直接箭头连接符 52">
                      <a:extLst>
                        <a:ext uri="{FF2B5EF4-FFF2-40B4-BE49-F238E27FC236}">
                          <a16:creationId xmlns:a16="http://schemas.microsoft.com/office/drawing/2014/main" id="{2068A56E-EF21-E88F-9085-E8B8B815DB8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01456" y="4451527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797" name="直接箭头连接符 53">
                      <a:extLst>
                        <a:ext uri="{FF2B5EF4-FFF2-40B4-BE49-F238E27FC236}">
                          <a16:creationId xmlns:a16="http://schemas.microsoft.com/office/drawing/2014/main" id="{6E67B393-5EB6-5AED-8368-A2A5B0E68D1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664685" y="4580310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798" name="直接箭头连接符 54">
                      <a:extLst>
                        <a:ext uri="{FF2B5EF4-FFF2-40B4-BE49-F238E27FC236}">
                          <a16:creationId xmlns:a16="http://schemas.microsoft.com/office/drawing/2014/main" id="{D9040290-589F-0575-C4FD-3BBA81FA9CA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547770" y="4709191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sp>
                <p:nvSpPr>
                  <p:cNvPr id="777" name="Text Box 123">
                    <a:extLst>
                      <a:ext uri="{FF2B5EF4-FFF2-40B4-BE49-F238E27FC236}">
                        <a16:creationId xmlns:a16="http://schemas.microsoft.com/office/drawing/2014/main" id="{9FC2DF10-FF61-D8E2-7B3B-87C454E9216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82955" y="4671687"/>
                    <a:ext cx="623135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+4</a:t>
                    </a:r>
                  </a:p>
                </p:txBody>
              </p:sp>
              <p:grpSp>
                <p:nvGrpSpPr>
                  <p:cNvPr id="778" name="组合 777">
                    <a:extLst>
                      <a:ext uri="{FF2B5EF4-FFF2-40B4-BE49-F238E27FC236}">
                        <a16:creationId xmlns:a16="http://schemas.microsoft.com/office/drawing/2014/main" id="{B510FEAB-AA73-3ADC-410E-4A5CB9FED9D2}"/>
                      </a:ext>
                    </a:extLst>
                  </p:cNvPr>
                  <p:cNvGrpSpPr/>
                  <p:nvPr/>
                </p:nvGrpSpPr>
                <p:grpSpPr>
                  <a:xfrm>
                    <a:off x="6608301" y="4136717"/>
                    <a:ext cx="2860144" cy="1826436"/>
                    <a:chOff x="6608301" y="4136717"/>
                    <a:chExt cx="2860144" cy="1826436"/>
                  </a:xfrm>
                  <a:grpFill/>
                </p:grpSpPr>
                <p:cxnSp>
                  <p:nvCxnSpPr>
                    <p:cNvPr id="783" name="直接连接符 40">
                      <a:extLst>
                        <a:ext uri="{FF2B5EF4-FFF2-40B4-BE49-F238E27FC236}">
                          <a16:creationId xmlns:a16="http://schemas.microsoft.com/office/drawing/2014/main" id="{3F2B05D7-5F72-9DA3-C53F-9E4BEDC7236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5743" y="4343101"/>
                      <a:ext cx="0" cy="36155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784" name="矩形 783">
                      <a:extLst>
                        <a:ext uri="{FF2B5EF4-FFF2-40B4-BE49-F238E27FC236}">
                          <a16:creationId xmlns:a16="http://schemas.microsoft.com/office/drawing/2014/main" id="{23B4B453-9043-FE9D-6D4B-38501EA92F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7946" y="4825396"/>
                      <a:ext cx="634338" cy="35706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ALU</a:t>
                      </a:r>
                      <a:endParaRPr kumimoji="0" lang="zh-CN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785" name="直接连接符 38">
                      <a:extLst>
                        <a:ext uri="{FF2B5EF4-FFF2-40B4-BE49-F238E27FC236}">
                          <a16:creationId xmlns:a16="http://schemas.microsoft.com/office/drawing/2014/main" id="{3387461C-EC72-5660-FA5F-E22136DBABB3}"/>
                        </a:ext>
                      </a:extLst>
                    </p:cNvPr>
                    <p:cNvCxnSpPr>
                      <a:stCxn id="790" idx="3"/>
                    </p:cNvCxnSpPr>
                    <p:nvPr/>
                  </p:nvCxnSpPr>
                  <p:spPr>
                    <a:xfrm>
                      <a:off x="8013720" y="5749795"/>
                      <a:ext cx="1454725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786" name="等腰三角形 39">
                      <a:extLst>
                        <a:ext uri="{FF2B5EF4-FFF2-40B4-BE49-F238E27FC236}">
                          <a16:creationId xmlns:a16="http://schemas.microsoft.com/office/drawing/2014/main" id="{EE5299FF-4B5B-EFCA-8C1B-E70D587E3D4E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648842" y="5678219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787" name="直接连接符 41">
                      <a:extLst>
                        <a:ext uri="{FF2B5EF4-FFF2-40B4-BE49-F238E27FC236}">
                          <a16:creationId xmlns:a16="http://schemas.microsoft.com/office/drawing/2014/main" id="{EF842F1F-91E1-9322-421A-3947380BF8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56145" y="4430628"/>
                      <a:ext cx="0" cy="271378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triangle" w="lg" len="lg"/>
                    </a:ln>
                  </p:spPr>
                </p:cxnSp>
                <p:sp>
                  <p:nvSpPr>
                    <p:cNvPr id="788" name="Line 7">
                      <a:extLst>
                        <a:ext uri="{FF2B5EF4-FFF2-40B4-BE49-F238E27FC236}">
                          <a16:creationId xmlns:a16="http://schemas.microsoft.com/office/drawing/2014/main" id="{7D2781E2-A417-F44A-49CE-D372C461B32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728992" y="4136717"/>
                      <a:ext cx="173945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789" name="Line 7">
                      <a:extLst>
                        <a:ext uri="{FF2B5EF4-FFF2-40B4-BE49-F238E27FC236}">
                          <a16:creationId xmlns:a16="http://schemas.microsoft.com/office/drawing/2014/main" id="{AFA0383F-3467-DB39-E866-4678BAD4D69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156143" y="4430628"/>
                      <a:ext cx="1312301" cy="0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none" w="med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790" name="Rectangle 104">
                      <a:extLst>
                        <a:ext uri="{FF2B5EF4-FFF2-40B4-BE49-F238E27FC236}">
                          <a16:creationId xmlns:a16="http://schemas.microsoft.com/office/drawing/2014/main" id="{5943A124-8956-CB8B-66FC-3FDB250FE55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92698" y="5536437"/>
                      <a:ext cx="421022" cy="426716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  <p:cxnSp>
                  <p:nvCxnSpPr>
                    <p:cNvPr id="791" name="直接连接符 46">
                      <a:extLst>
                        <a:ext uri="{FF2B5EF4-FFF2-40B4-BE49-F238E27FC236}">
                          <a16:creationId xmlns:a16="http://schemas.microsoft.com/office/drawing/2014/main" id="{14774F87-4BB4-6750-0380-43080F363F0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10957" y="5185414"/>
                      <a:ext cx="0" cy="340232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792" name="Text Box 108">
                      <a:extLst>
                        <a:ext uri="{FF2B5EF4-FFF2-40B4-BE49-F238E27FC236}">
                          <a16:creationId xmlns:a16="http://schemas.microsoft.com/office/drawing/2014/main" id="{7B04FE71-505F-8856-0120-F9DAD9DE0EC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378729" y="4679937"/>
                      <a:ext cx="304873" cy="27445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793" name="Text Box 107">
                      <a:extLst>
                        <a:ext uri="{FF2B5EF4-FFF2-40B4-BE49-F238E27FC236}">
                          <a16:creationId xmlns:a16="http://schemas.microsoft.com/office/drawing/2014/main" id="{EE734346-B03B-F49A-C7C5-D7CEE0D7439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12147" y="4667503"/>
                      <a:ext cx="275426" cy="2621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794" name="Line 7">
                      <a:extLst>
                        <a:ext uri="{FF2B5EF4-FFF2-40B4-BE49-F238E27FC236}">
                          <a16:creationId xmlns:a16="http://schemas.microsoft.com/office/drawing/2014/main" id="{B5409F33-1BC5-CD92-D88D-973AE1E523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608301" y="4987244"/>
                      <a:ext cx="828688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779" name="Text Box 105">
                    <a:extLst>
                      <a:ext uri="{FF2B5EF4-FFF2-40B4-BE49-F238E27FC236}">
                        <a16:creationId xmlns:a16="http://schemas.microsoft.com/office/drawing/2014/main" id="{6037A305-3FCA-AF72-BC9C-53C3699C370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2968" y="4854423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  <p:sp>
                <p:nvSpPr>
                  <p:cNvPr id="780" name="Text Box 46">
                    <a:extLst>
                      <a:ext uri="{FF2B5EF4-FFF2-40B4-BE49-F238E27FC236}">
                        <a16:creationId xmlns:a16="http://schemas.microsoft.com/office/drawing/2014/main" id="{C02624C6-BE5F-4083-0AD9-04F2D9D9EDB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1822" y="4136717"/>
                    <a:ext cx="410903" cy="2445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X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</a:p>
                </p:txBody>
              </p:sp>
              <p:sp>
                <p:nvSpPr>
                  <p:cNvPr id="781" name="Text Box 38">
                    <a:extLst>
                      <a:ext uri="{FF2B5EF4-FFF2-40B4-BE49-F238E27FC236}">
                        <a16:creationId xmlns:a16="http://schemas.microsoft.com/office/drawing/2014/main" id="{E96F7D33-1D57-B035-65B1-EB710D1436A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3263" y="5739133"/>
                    <a:ext cx="716606" cy="4049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Z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782" name="Text Box 14">
                    <a:extLst>
                      <a:ext uri="{FF2B5EF4-FFF2-40B4-BE49-F238E27FC236}">
                        <a16:creationId xmlns:a16="http://schemas.microsoft.com/office/drawing/2014/main" id="{6550DF41-8308-793E-A857-3E949D8B50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00923" y="5039764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cxnSp>
              <p:nvCxnSpPr>
                <p:cNvPr id="770" name="直接箭头连接符 132">
                  <a:extLst>
                    <a:ext uri="{FF2B5EF4-FFF2-40B4-BE49-F238E27FC236}">
                      <a16:creationId xmlns:a16="http://schemas.microsoft.com/office/drawing/2014/main" id="{B535ACDF-B1CC-C914-6B75-7E32F1AC4DED}"/>
                    </a:ext>
                  </a:extLst>
                </p:cNvPr>
                <p:cNvCxnSpPr/>
                <p:nvPr/>
              </p:nvCxnSpPr>
              <p:spPr>
                <a:xfrm>
                  <a:off x="6139730" y="4192473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771" name="直接箭头连接符 134">
                  <a:extLst>
                    <a:ext uri="{FF2B5EF4-FFF2-40B4-BE49-F238E27FC236}">
                      <a16:creationId xmlns:a16="http://schemas.microsoft.com/office/drawing/2014/main" id="{4DCF5AE4-ECF6-D93C-C2F5-279747BADC2F}"/>
                    </a:ext>
                  </a:extLst>
                </p:cNvPr>
                <p:cNvCxnSpPr/>
                <p:nvPr/>
              </p:nvCxnSpPr>
              <p:spPr>
                <a:xfrm rot="5400000" flipV="1">
                  <a:off x="5983433" y="5031228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</p:cxnSp>
            <p:sp>
              <p:nvSpPr>
                <p:cNvPr id="772" name="Text Box 36">
                  <a:extLst>
                    <a:ext uri="{FF2B5EF4-FFF2-40B4-BE49-F238E27FC236}">
                      <a16:creationId xmlns:a16="http://schemas.microsoft.com/office/drawing/2014/main" id="{3BE8549C-EBE4-6F5E-A19E-B5F486452D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2517" y="5189621"/>
                  <a:ext cx="475613" cy="20019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73" name="Text Box 38">
                  <a:extLst>
                    <a:ext uri="{FF2B5EF4-FFF2-40B4-BE49-F238E27FC236}">
                      <a16:creationId xmlns:a16="http://schemas.microsoft.com/office/drawing/2014/main" id="{B433A32D-6B44-2A19-2F2A-0EBA779BFD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4263" y="3927308"/>
                  <a:ext cx="506350" cy="2651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74" name="Rectangle 104">
                  <a:extLst>
                    <a:ext uri="{FF2B5EF4-FFF2-40B4-BE49-F238E27FC236}">
                      <a16:creationId xmlns:a16="http://schemas.microsoft.com/office/drawing/2014/main" id="{145D76BC-3C22-1424-1A95-46E5BDFC89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4534" y="4465749"/>
                  <a:ext cx="510393" cy="404590"/>
                </a:xfrm>
                <a:prstGeom prst="rect">
                  <a:avLst/>
                </a:prstGeom>
                <a:grpFill/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766" name="Rectangle 104">
              <a:extLst>
                <a:ext uri="{FF2B5EF4-FFF2-40B4-BE49-F238E27FC236}">
                  <a16:creationId xmlns:a16="http://schemas.microsoft.com/office/drawing/2014/main" id="{F6649D71-05AB-1DBB-D605-3F02155ED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8569"/>
              <a:ext cx="399191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</p:grpSp>
      <p:grpSp>
        <p:nvGrpSpPr>
          <p:cNvPr id="799" name="组合 798">
            <a:extLst>
              <a:ext uri="{FF2B5EF4-FFF2-40B4-BE49-F238E27FC236}">
                <a16:creationId xmlns:a16="http://schemas.microsoft.com/office/drawing/2014/main" id="{28820911-81D3-B919-189C-C6F8234C8C72}"/>
              </a:ext>
            </a:extLst>
          </p:cNvPr>
          <p:cNvGrpSpPr/>
          <p:nvPr/>
        </p:nvGrpSpPr>
        <p:grpSpPr>
          <a:xfrm>
            <a:off x="5810151" y="1986368"/>
            <a:ext cx="3566805" cy="2168470"/>
            <a:chOff x="5557179" y="1469408"/>
            <a:chExt cx="3566805" cy="2168470"/>
          </a:xfrm>
          <a:noFill/>
        </p:grpSpPr>
        <p:sp>
          <p:nvSpPr>
            <p:cNvPr id="800" name="Rectangle 129">
              <a:extLst>
                <a:ext uri="{FF2B5EF4-FFF2-40B4-BE49-F238E27FC236}">
                  <a16:creationId xmlns:a16="http://schemas.microsoft.com/office/drawing/2014/main" id="{60970738-3FDF-161A-1056-231D38AB7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</a:p>
          </p:txBody>
        </p:sp>
        <p:cxnSp>
          <p:nvCxnSpPr>
            <p:cNvPr id="801" name="直接连接符 165">
              <a:extLst>
                <a:ext uri="{FF2B5EF4-FFF2-40B4-BE49-F238E27FC236}">
                  <a16:creationId xmlns:a16="http://schemas.microsoft.com/office/drawing/2014/main" id="{5E94E81C-915E-B0F9-B4A8-CC8ECE3127E0}"/>
                </a:ext>
              </a:extLst>
            </p:cNvPr>
            <p:cNvCxnSpPr/>
            <p:nvPr/>
          </p:nvCxnSpPr>
          <p:spPr>
            <a:xfrm flipH="1">
              <a:off x="6403153" y="3049806"/>
              <a:ext cx="104674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802" name="等腰三角形 166">
              <a:extLst>
                <a:ext uri="{FF2B5EF4-FFF2-40B4-BE49-F238E27FC236}">
                  <a16:creationId xmlns:a16="http://schemas.microsoft.com/office/drawing/2014/main" id="{1DC13A8A-64DC-BAF8-CD2F-A03ED76AEC73}"/>
                </a:ext>
              </a:extLst>
            </p:cNvPr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03" name="Line 7">
              <a:extLst>
                <a:ext uri="{FF2B5EF4-FFF2-40B4-BE49-F238E27FC236}">
                  <a16:creationId xmlns:a16="http://schemas.microsoft.com/office/drawing/2014/main" id="{0DFD3DAF-3588-DE39-731A-37EA09C0E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804" name="直接连接符 168">
              <a:extLst>
                <a:ext uri="{FF2B5EF4-FFF2-40B4-BE49-F238E27FC236}">
                  <a16:creationId xmlns:a16="http://schemas.microsoft.com/office/drawing/2014/main" id="{C69F8A6E-C739-9940-5C96-86CC381F3454}"/>
                </a:ext>
              </a:extLst>
            </p:cNvPr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805" name="等腰三角形 169">
              <a:extLst>
                <a:ext uri="{FF2B5EF4-FFF2-40B4-BE49-F238E27FC236}">
                  <a16:creationId xmlns:a16="http://schemas.microsoft.com/office/drawing/2014/main" id="{E3D3E64F-225C-B209-ABCA-B6FEED4DD027}"/>
                </a:ext>
              </a:extLst>
            </p:cNvPr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06" name="Line 7">
              <a:extLst>
                <a:ext uri="{FF2B5EF4-FFF2-40B4-BE49-F238E27FC236}">
                  <a16:creationId xmlns:a16="http://schemas.microsoft.com/office/drawing/2014/main" id="{6FE6E432-4281-DDBE-78E8-EE1CC41E1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07" name="Rectangle 104">
              <a:extLst>
                <a:ext uri="{FF2B5EF4-FFF2-40B4-BE49-F238E27FC236}">
                  <a16:creationId xmlns:a16="http://schemas.microsoft.com/office/drawing/2014/main" id="{F7E975DB-09B7-B17B-ACF4-E04A1C13D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808" name="Rectangle 104">
              <a:extLst>
                <a:ext uri="{FF2B5EF4-FFF2-40B4-BE49-F238E27FC236}">
                  <a16:creationId xmlns:a16="http://schemas.microsoft.com/office/drawing/2014/main" id="{6695595C-D5DF-90CE-43DD-BE1130525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rtlCol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809" name="直接箭头连接符 173">
              <a:extLst>
                <a:ext uri="{FF2B5EF4-FFF2-40B4-BE49-F238E27FC236}">
                  <a16:creationId xmlns:a16="http://schemas.microsoft.com/office/drawing/2014/main" id="{250B59F5-457B-4409-25EF-E348817AE564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810" name="Line 127">
              <a:extLst>
                <a:ext uri="{FF2B5EF4-FFF2-40B4-BE49-F238E27FC236}">
                  <a16:creationId xmlns:a16="http://schemas.microsoft.com/office/drawing/2014/main" id="{9CE6BBF3-2C96-FC8A-AB06-546B1EEFA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811" name="直接箭头连接符 175">
              <a:extLst>
                <a:ext uri="{FF2B5EF4-FFF2-40B4-BE49-F238E27FC236}">
                  <a16:creationId xmlns:a16="http://schemas.microsoft.com/office/drawing/2014/main" id="{803C5123-4E6F-29FA-E19B-4C95949925D7}"/>
                </a:ext>
              </a:extLst>
            </p:cNvPr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812" name="Line 7">
              <a:extLst>
                <a:ext uri="{FF2B5EF4-FFF2-40B4-BE49-F238E27FC236}">
                  <a16:creationId xmlns:a16="http://schemas.microsoft.com/office/drawing/2014/main" id="{AFD4C58D-B5B8-9521-A2D1-C3411CAF7F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grp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813" name="直接箭头连接符 177">
              <a:extLst>
                <a:ext uri="{FF2B5EF4-FFF2-40B4-BE49-F238E27FC236}">
                  <a16:creationId xmlns:a16="http://schemas.microsoft.com/office/drawing/2014/main" id="{2104CA80-3C1D-25EF-B0F9-E55B976C4BF5}"/>
                </a:ext>
              </a:extLst>
            </p:cNvPr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814" name="组合 813">
              <a:extLst>
                <a:ext uri="{FF2B5EF4-FFF2-40B4-BE49-F238E27FC236}">
                  <a16:creationId xmlns:a16="http://schemas.microsoft.com/office/drawing/2014/main" id="{8AD00EAB-D664-F92A-1206-ED63CD5A3528}"/>
                </a:ext>
              </a:extLst>
            </p:cNvPr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  <a:grpFill/>
          </p:grpSpPr>
          <p:cxnSp>
            <p:nvCxnSpPr>
              <p:cNvPr id="824" name="直接箭头连接符 188">
                <a:extLst>
                  <a:ext uri="{FF2B5EF4-FFF2-40B4-BE49-F238E27FC236}">
                    <a16:creationId xmlns:a16="http://schemas.microsoft.com/office/drawing/2014/main" id="{B65C8984-2F3B-381E-D971-7265AAA23312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825" name="直接箭头连接符 189">
                <a:extLst>
                  <a:ext uri="{FF2B5EF4-FFF2-40B4-BE49-F238E27FC236}">
                    <a16:creationId xmlns:a16="http://schemas.microsoft.com/office/drawing/2014/main" id="{0853EF0D-DE03-E2E9-A071-51BAB37E4552}"/>
                  </a:ext>
                </a:extLst>
              </p:cNvPr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815" name="Text Box 125">
              <a:extLst>
                <a:ext uri="{FF2B5EF4-FFF2-40B4-BE49-F238E27FC236}">
                  <a16:creationId xmlns:a16="http://schemas.microsoft.com/office/drawing/2014/main" id="{97F447B4-1558-A095-036B-B28556789C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816" name="Text Box 126">
              <a:extLst>
                <a:ext uri="{FF2B5EF4-FFF2-40B4-BE49-F238E27FC236}">
                  <a16:creationId xmlns:a16="http://schemas.microsoft.com/office/drawing/2014/main" id="{44650BF2-033C-68AB-C7A2-8182C1729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817" name="Text Box 50">
              <a:extLst>
                <a:ext uri="{FF2B5EF4-FFF2-40B4-BE49-F238E27FC236}">
                  <a16:creationId xmlns:a16="http://schemas.microsoft.com/office/drawing/2014/main" id="{ED391715-4314-CD85-F648-69A93502F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18" name="Text Box 49">
              <a:extLst>
                <a:ext uri="{FF2B5EF4-FFF2-40B4-BE49-F238E27FC236}">
                  <a16:creationId xmlns:a16="http://schemas.microsoft.com/office/drawing/2014/main" id="{E259C1E7-61D8-5F38-FC60-561DBF4F16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19" name="Text Box 48">
              <a:extLst>
                <a:ext uri="{FF2B5EF4-FFF2-40B4-BE49-F238E27FC236}">
                  <a16:creationId xmlns:a16="http://schemas.microsoft.com/office/drawing/2014/main" id="{4B8B2DE2-B1A0-8E6F-B5C8-2D1D5AC387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20" name="Text Box 9">
              <a:extLst>
                <a:ext uri="{FF2B5EF4-FFF2-40B4-BE49-F238E27FC236}">
                  <a16:creationId xmlns:a16="http://schemas.microsoft.com/office/drawing/2014/main" id="{D9FB478C-069C-6CC2-0289-ACCD0B528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21" name="Text Box 8">
              <a:extLst>
                <a:ext uri="{FF2B5EF4-FFF2-40B4-BE49-F238E27FC236}">
                  <a16:creationId xmlns:a16="http://schemas.microsoft.com/office/drawing/2014/main" id="{ECEE0506-3061-5765-7154-810D1EBC83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22" name="Line 7">
              <a:extLst>
                <a:ext uri="{FF2B5EF4-FFF2-40B4-BE49-F238E27FC236}">
                  <a16:creationId xmlns:a16="http://schemas.microsoft.com/office/drawing/2014/main" id="{67269114-D206-4962-8837-23D2F37A4B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23" name="Line 127">
              <a:extLst>
                <a:ext uri="{FF2B5EF4-FFF2-40B4-BE49-F238E27FC236}">
                  <a16:creationId xmlns:a16="http://schemas.microsoft.com/office/drawing/2014/main" id="{D4C42949-6830-37AB-6254-920053DE9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26" name="组合 825">
            <a:extLst>
              <a:ext uri="{FF2B5EF4-FFF2-40B4-BE49-F238E27FC236}">
                <a16:creationId xmlns:a16="http://schemas.microsoft.com/office/drawing/2014/main" id="{3D926409-321E-4CAD-695D-92436F032997}"/>
              </a:ext>
            </a:extLst>
          </p:cNvPr>
          <p:cNvGrpSpPr/>
          <p:nvPr/>
        </p:nvGrpSpPr>
        <p:grpSpPr>
          <a:xfrm>
            <a:off x="9462904" y="3753677"/>
            <a:ext cx="2408560" cy="772225"/>
            <a:chOff x="9209932" y="3236717"/>
            <a:chExt cx="2408560" cy="772225"/>
          </a:xfrm>
          <a:noFill/>
        </p:grpSpPr>
        <p:sp>
          <p:nvSpPr>
            <p:cNvPr id="827" name="Text Box 8">
              <a:extLst>
                <a:ext uri="{FF2B5EF4-FFF2-40B4-BE49-F238E27FC236}">
                  <a16:creationId xmlns:a16="http://schemas.microsoft.com/office/drawing/2014/main" id="{48800F53-9F83-91C0-EFB3-8C4B2682DA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grpSp>
          <p:nvGrpSpPr>
            <p:cNvPr id="828" name="组合 827">
              <a:extLst>
                <a:ext uri="{FF2B5EF4-FFF2-40B4-BE49-F238E27FC236}">
                  <a16:creationId xmlns:a16="http://schemas.microsoft.com/office/drawing/2014/main" id="{8F526AF7-D6ED-6361-716F-F93752D5896D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grpFill/>
          </p:grpSpPr>
          <p:sp>
            <p:nvSpPr>
              <p:cNvPr id="829" name="Text Box 36">
                <a:extLst>
                  <a:ext uri="{FF2B5EF4-FFF2-40B4-BE49-F238E27FC236}">
                    <a16:creationId xmlns:a16="http://schemas.microsoft.com/office/drawing/2014/main" id="{CA66878E-54FF-4E6D-BA8E-D8D8F4531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830" name="组合 829">
                <a:extLst>
                  <a:ext uri="{FF2B5EF4-FFF2-40B4-BE49-F238E27FC236}">
                    <a16:creationId xmlns:a16="http://schemas.microsoft.com/office/drawing/2014/main" id="{5A0D04EA-5554-21FC-4B7B-006BCA3D98F2}"/>
                  </a:ext>
                </a:extLst>
              </p:cNvPr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  <a:grpFill/>
            </p:grpSpPr>
            <p:sp>
              <p:nvSpPr>
                <p:cNvPr id="833" name="Rectangle 104">
                  <a:extLst>
                    <a:ext uri="{FF2B5EF4-FFF2-40B4-BE49-F238E27FC236}">
                      <a16:creationId xmlns:a16="http://schemas.microsoft.com/office/drawing/2014/main" id="{A70CC20D-911E-CB67-E19F-ECFD3D7FAA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sp>
              <p:nvSpPr>
                <p:cNvPr id="834" name="Line 7">
                  <a:extLst>
                    <a:ext uri="{FF2B5EF4-FFF2-40B4-BE49-F238E27FC236}">
                      <a16:creationId xmlns:a16="http://schemas.microsoft.com/office/drawing/2014/main" id="{69EA9D3A-3CF0-1F0D-7589-4E3348EC1A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835" name="组合 834">
                  <a:extLst>
                    <a:ext uri="{FF2B5EF4-FFF2-40B4-BE49-F238E27FC236}">
                      <a16:creationId xmlns:a16="http://schemas.microsoft.com/office/drawing/2014/main" id="{86AEDE5A-6D92-5FDA-E400-7AE9DFFAB130}"/>
                    </a:ext>
                  </a:extLst>
                </p:cNvPr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  <a:grpFill/>
              </p:grpSpPr>
              <p:cxnSp>
                <p:nvCxnSpPr>
                  <p:cNvPr id="838" name="直接连接符 204">
                    <a:extLst>
                      <a:ext uri="{FF2B5EF4-FFF2-40B4-BE49-F238E27FC236}">
                        <a16:creationId xmlns:a16="http://schemas.microsoft.com/office/drawing/2014/main" id="{A21CBD10-AB18-FD01-CED2-278615C7991A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839" name="等腰三角形 205">
                    <a:extLst>
                      <a:ext uri="{FF2B5EF4-FFF2-40B4-BE49-F238E27FC236}">
                        <a16:creationId xmlns:a16="http://schemas.microsoft.com/office/drawing/2014/main" id="{36702814-314E-6A0D-8FB2-13E6D5B7E2A1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836" name="直接箭头连接符 202">
                  <a:extLst>
                    <a:ext uri="{FF2B5EF4-FFF2-40B4-BE49-F238E27FC236}">
                      <a16:creationId xmlns:a16="http://schemas.microsoft.com/office/drawing/2014/main" id="{FF0ED4AF-EBA7-9794-35A2-2C1F239C692C}"/>
                    </a:ext>
                  </a:extLst>
                </p:cNvPr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837" name="Text Box 35">
                  <a:extLst>
                    <a:ext uri="{FF2B5EF4-FFF2-40B4-BE49-F238E27FC236}">
                      <a16:creationId xmlns:a16="http://schemas.microsoft.com/office/drawing/2014/main" id="{39AAFA09-70B8-322C-ACB3-0EF719D45F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</a:p>
              </p:txBody>
            </p:sp>
          </p:grpSp>
          <p:cxnSp>
            <p:nvCxnSpPr>
              <p:cNvPr id="831" name="直接箭头连接符 197">
                <a:extLst>
                  <a:ext uri="{FF2B5EF4-FFF2-40B4-BE49-F238E27FC236}">
                    <a16:creationId xmlns:a16="http://schemas.microsoft.com/office/drawing/2014/main" id="{38352759-8353-4CB6-E743-B28726442CD7}"/>
                  </a:ext>
                </a:extLst>
              </p:cNvPr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832" name="直接箭头连接符 198">
                <a:extLst>
                  <a:ext uri="{FF2B5EF4-FFF2-40B4-BE49-F238E27FC236}">
                    <a16:creationId xmlns:a16="http://schemas.microsoft.com/office/drawing/2014/main" id="{97666B13-1C71-94F6-C397-15DBBA0EB87A}"/>
                  </a:ext>
                </a:extLst>
              </p:cNvPr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</p:grpSp>
      <p:sp>
        <p:nvSpPr>
          <p:cNvPr id="840" name="Line 7">
            <a:extLst>
              <a:ext uri="{FF2B5EF4-FFF2-40B4-BE49-F238E27FC236}">
                <a16:creationId xmlns:a16="http://schemas.microsoft.com/office/drawing/2014/main" id="{65408B03-CE96-BBD7-2E1C-87AB1663FA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3817" y="6528803"/>
            <a:ext cx="502512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1" name="Line 6">
            <a:extLst>
              <a:ext uri="{FF2B5EF4-FFF2-40B4-BE49-F238E27FC236}">
                <a16:creationId xmlns:a16="http://schemas.microsoft.com/office/drawing/2014/main" id="{5FEEA0D8-5C27-0B1B-36CC-A9530135C3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5437" y="6530187"/>
            <a:ext cx="47449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42" name="组合 841">
            <a:extLst>
              <a:ext uri="{FF2B5EF4-FFF2-40B4-BE49-F238E27FC236}">
                <a16:creationId xmlns:a16="http://schemas.microsoft.com/office/drawing/2014/main" id="{F4B52835-3522-5A97-387B-B750D797EA55}"/>
              </a:ext>
            </a:extLst>
          </p:cNvPr>
          <p:cNvGrpSpPr/>
          <p:nvPr/>
        </p:nvGrpSpPr>
        <p:grpSpPr>
          <a:xfrm>
            <a:off x="9469309" y="5248892"/>
            <a:ext cx="728683" cy="150880"/>
            <a:chOff x="9216337" y="4731932"/>
            <a:chExt cx="728683" cy="150880"/>
          </a:xfrm>
        </p:grpSpPr>
        <p:cxnSp>
          <p:nvCxnSpPr>
            <p:cNvPr id="843" name="直接连接符 264">
              <a:extLst>
                <a:ext uri="{FF2B5EF4-FFF2-40B4-BE49-F238E27FC236}">
                  <a16:creationId xmlns:a16="http://schemas.microsoft.com/office/drawing/2014/main" id="{B1094C88-A8BF-7E93-ED4E-E010A1B1123F}"/>
                </a:ext>
              </a:extLst>
            </p:cNvPr>
            <p:cNvCxnSpPr/>
            <p:nvPr/>
          </p:nvCxnSpPr>
          <p:spPr>
            <a:xfrm flipH="1">
              <a:off x="9216337" y="4807372"/>
              <a:ext cx="728683" cy="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none" w="lg" len="lg"/>
            </a:ln>
          </p:spPr>
        </p:cxnSp>
        <p:sp>
          <p:nvSpPr>
            <p:cNvPr id="844" name="等腰三角形 265">
              <a:extLst>
                <a:ext uri="{FF2B5EF4-FFF2-40B4-BE49-F238E27FC236}">
                  <a16:creationId xmlns:a16="http://schemas.microsoft.com/office/drawing/2014/main" id="{A3F85D22-43A7-DD1E-8CE3-84454368D855}"/>
                </a:ext>
              </a:extLst>
            </p:cNvPr>
            <p:cNvSpPr/>
            <p:nvPr/>
          </p:nvSpPr>
          <p:spPr>
            <a:xfrm rot="16200000">
              <a:off x="9478020" y="473686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FF66FF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45" name="组合 844">
            <a:extLst>
              <a:ext uri="{FF2B5EF4-FFF2-40B4-BE49-F238E27FC236}">
                <a16:creationId xmlns:a16="http://schemas.microsoft.com/office/drawing/2014/main" id="{7930CD6B-A539-3358-8932-EF99A83B6D3A}"/>
              </a:ext>
            </a:extLst>
          </p:cNvPr>
          <p:cNvGrpSpPr/>
          <p:nvPr/>
        </p:nvGrpSpPr>
        <p:grpSpPr>
          <a:xfrm>
            <a:off x="11312202" y="5118363"/>
            <a:ext cx="533809" cy="383918"/>
            <a:chOff x="11059230" y="4601403"/>
            <a:chExt cx="533809" cy="383918"/>
          </a:xfrm>
        </p:grpSpPr>
        <p:cxnSp>
          <p:nvCxnSpPr>
            <p:cNvPr id="846" name="直接箭头连接符 251">
              <a:extLst>
                <a:ext uri="{FF2B5EF4-FFF2-40B4-BE49-F238E27FC236}">
                  <a16:creationId xmlns:a16="http://schemas.microsoft.com/office/drawing/2014/main" id="{A5F87015-F123-9F7E-5BC8-CA704B8C6BD1}"/>
                </a:ext>
              </a:extLst>
            </p:cNvPr>
            <p:cNvCxnSpPr/>
            <p:nvPr/>
          </p:nvCxnSpPr>
          <p:spPr>
            <a:xfrm flipH="1">
              <a:off x="11059230" y="4870222"/>
              <a:ext cx="421150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847" name="Text Box 36">
              <a:extLst>
                <a:ext uri="{FF2B5EF4-FFF2-40B4-BE49-F238E27FC236}">
                  <a16:creationId xmlns:a16="http://schemas.microsoft.com/office/drawing/2014/main" id="{E8669CE5-6299-014C-9E5E-35CCDBDBF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4782" y="4601403"/>
              <a:ext cx="348257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</p:grpSp>
      <p:sp>
        <p:nvSpPr>
          <p:cNvPr id="848" name="Text Box 36">
            <a:extLst>
              <a:ext uri="{FF2B5EF4-FFF2-40B4-BE49-F238E27FC236}">
                <a16:creationId xmlns:a16="http://schemas.microsoft.com/office/drawing/2014/main" id="{7C6A6323-7F00-2363-1519-4D55E34DE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869" y="5508462"/>
            <a:ext cx="470587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R#</a:t>
            </a:r>
            <a:endParaRPr lang="en-US" altLang="zh-CN" sz="12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49" name="Text Box 36">
            <a:extLst>
              <a:ext uri="{FF2B5EF4-FFF2-40B4-BE49-F238E27FC236}">
                <a16:creationId xmlns:a16="http://schemas.microsoft.com/office/drawing/2014/main" id="{9E0C5AF8-422F-C67B-5637-2EC24EF7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1856" y="5512042"/>
            <a:ext cx="583283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W#</a:t>
            </a:r>
            <a:endParaRPr lang="en-US" altLang="zh-CN" sz="12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50" name="Text Box 36">
            <a:extLst>
              <a:ext uri="{FF2B5EF4-FFF2-40B4-BE49-F238E27FC236}">
                <a16:creationId xmlns:a16="http://schemas.microsoft.com/office/drawing/2014/main" id="{2B628CED-CF20-8962-878F-CC215C526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1560" y="5030196"/>
            <a:ext cx="660753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Regs</a:t>
            </a:r>
            <a:endParaRPr lang="en-US" altLang="zh-CN" sz="1600" b="1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51" name="Text Box 36">
            <a:extLst>
              <a:ext uri="{FF2B5EF4-FFF2-40B4-BE49-F238E27FC236}">
                <a16:creationId xmlns:a16="http://schemas.microsoft.com/office/drawing/2014/main" id="{FB73D9A5-B322-279D-07D7-D215CE3DD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1132" y="6395962"/>
            <a:ext cx="411201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en-US" altLang="zh-CN" sz="36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52" name="直接连接符 276">
            <a:extLst>
              <a:ext uri="{FF2B5EF4-FFF2-40B4-BE49-F238E27FC236}">
                <a16:creationId xmlns:a16="http://schemas.microsoft.com/office/drawing/2014/main" id="{11F90F3B-2A1F-DB9C-2027-7FA521FED8C4}"/>
              </a:ext>
            </a:extLst>
          </p:cNvPr>
          <p:cNvCxnSpPr/>
          <p:nvPr/>
        </p:nvCxnSpPr>
        <p:spPr>
          <a:xfrm>
            <a:off x="8116540" y="4649548"/>
            <a:ext cx="0" cy="257307"/>
          </a:xfrm>
          <a:prstGeom prst="line">
            <a:avLst/>
          </a:prstGeom>
          <a:noFill/>
          <a:ln w="57150" cap="sq">
            <a:solidFill>
              <a:srgbClr val="00B0F0"/>
            </a:solidFill>
            <a:miter lim="800000"/>
            <a:headEnd/>
            <a:tailEnd type="triangle" w="sm" len="sm"/>
          </a:ln>
        </p:spPr>
      </p:cxnSp>
      <p:sp>
        <p:nvSpPr>
          <p:cNvPr id="853" name="Line 7">
            <a:extLst>
              <a:ext uri="{FF2B5EF4-FFF2-40B4-BE49-F238E27FC236}">
                <a16:creationId xmlns:a16="http://schemas.microsoft.com/office/drawing/2014/main" id="{1CAB867E-499A-EAED-1064-B3D4FFB32E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21060" y="4370877"/>
            <a:ext cx="1649261" cy="0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54" name="Line 7">
            <a:extLst>
              <a:ext uri="{FF2B5EF4-FFF2-40B4-BE49-F238E27FC236}">
                <a16:creationId xmlns:a16="http://schemas.microsoft.com/office/drawing/2014/main" id="{CB553144-D0FD-8965-6C16-C7A229200A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6063" y="4649548"/>
            <a:ext cx="1244257" cy="0"/>
          </a:xfrm>
          <a:prstGeom prst="line">
            <a:avLst/>
          </a:prstGeom>
          <a:noFill/>
          <a:ln w="57150" cap="sq">
            <a:solidFill>
              <a:srgbClr val="00B0F0"/>
            </a:solidFill>
            <a:miter lim="800000"/>
            <a:headEnd/>
            <a:tailEnd type="non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55" name="直接连接符 280">
            <a:extLst>
              <a:ext uri="{FF2B5EF4-FFF2-40B4-BE49-F238E27FC236}">
                <a16:creationId xmlns:a16="http://schemas.microsoft.com/office/drawing/2014/main" id="{A6AD779C-35E9-C97A-D1A8-E2FFB8B37ADB}"/>
              </a:ext>
            </a:extLst>
          </p:cNvPr>
          <p:cNvCxnSpPr/>
          <p:nvPr/>
        </p:nvCxnSpPr>
        <p:spPr>
          <a:xfrm>
            <a:off x="7798776" y="5399772"/>
            <a:ext cx="0" cy="288015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</p:spPr>
      </p:cxnSp>
      <p:grpSp>
        <p:nvGrpSpPr>
          <p:cNvPr id="856" name="组合 855">
            <a:extLst>
              <a:ext uri="{FF2B5EF4-FFF2-40B4-BE49-F238E27FC236}">
                <a16:creationId xmlns:a16="http://schemas.microsoft.com/office/drawing/2014/main" id="{121E1670-81A7-C611-3661-1646956E72C0}"/>
              </a:ext>
            </a:extLst>
          </p:cNvPr>
          <p:cNvGrpSpPr/>
          <p:nvPr/>
        </p:nvGrpSpPr>
        <p:grpSpPr>
          <a:xfrm>
            <a:off x="8240722" y="5051369"/>
            <a:ext cx="1128624" cy="442981"/>
            <a:chOff x="7987750" y="4534409"/>
            <a:chExt cx="1128624" cy="442981"/>
          </a:xfrm>
        </p:grpSpPr>
        <p:cxnSp>
          <p:nvCxnSpPr>
            <p:cNvPr id="857" name="直接箭头连接符 284">
              <a:extLst>
                <a:ext uri="{FF2B5EF4-FFF2-40B4-BE49-F238E27FC236}">
                  <a16:creationId xmlns:a16="http://schemas.microsoft.com/office/drawing/2014/main" id="{51C6F93E-F3F9-014E-EFDB-C3910221975E}"/>
                </a:ext>
              </a:extLst>
            </p:cNvPr>
            <p:cNvCxnSpPr/>
            <p:nvPr/>
          </p:nvCxnSpPr>
          <p:spPr>
            <a:xfrm flipH="1">
              <a:off x="7987750" y="4648862"/>
              <a:ext cx="516040" cy="0"/>
            </a:xfrm>
            <a:prstGeom prst="straightConnector1">
              <a:avLst/>
            </a:prstGeom>
            <a:noFill/>
            <a:ln w="25400" cap="sq">
              <a:solidFill>
                <a:srgbClr val="FF0000"/>
              </a:solidFill>
              <a:miter lim="800000"/>
              <a:headEnd w="lg" len="lg"/>
              <a:tailEnd type="stealth" w="lg" len="lg"/>
            </a:ln>
          </p:spPr>
        </p:cxnSp>
        <p:sp>
          <p:nvSpPr>
            <p:cNvPr id="858" name="Text Box 105">
              <a:extLst>
                <a:ext uri="{FF2B5EF4-FFF2-40B4-BE49-F238E27FC236}">
                  <a16:creationId xmlns:a16="http://schemas.microsoft.com/office/drawing/2014/main" id="{4F673F47-EACF-CC23-5348-6397AB4A0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139" y="4534409"/>
              <a:ext cx="693235" cy="4429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ADD</a:t>
              </a:r>
            </a:p>
          </p:txBody>
        </p:sp>
      </p:grpSp>
      <p:sp>
        <p:nvSpPr>
          <p:cNvPr id="859" name="Rectangle 104">
            <a:extLst>
              <a:ext uri="{FF2B5EF4-FFF2-40B4-BE49-F238E27FC236}">
                <a16:creationId xmlns:a16="http://schemas.microsoft.com/office/drawing/2014/main" id="{029E449D-C82D-08D3-34C3-D2AFC9BDC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582" y="4189062"/>
            <a:ext cx="399191" cy="404590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860" name="Rectangle 104">
            <a:extLst>
              <a:ext uri="{FF2B5EF4-FFF2-40B4-BE49-F238E27FC236}">
                <a16:creationId xmlns:a16="http://schemas.microsoft.com/office/drawing/2014/main" id="{51EA3F67-B492-728D-0702-2EB999A14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6742" y="3815135"/>
            <a:ext cx="1077271" cy="40459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grpSp>
        <p:nvGrpSpPr>
          <p:cNvPr id="861" name="组合 860">
            <a:extLst>
              <a:ext uri="{FF2B5EF4-FFF2-40B4-BE49-F238E27FC236}">
                <a16:creationId xmlns:a16="http://schemas.microsoft.com/office/drawing/2014/main" id="{AB74756D-B8E3-20EF-83F9-22846068A17C}"/>
              </a:ext>
            </a:extLst>
          </p:cNvPr>
          <p:cNvGrpSpPr/>
          <p:nvPr/>
        </p:nvGrpSpPr>
        <p:grpSpPr>
          <a:xfrm rot="16200000">
            <a:off x="9750069" y="3756939"/>
            <a:ext cx="150880" cy="728683"/>
            <a:chOff x="6712622" y="6427719"/>
            <a:chExt cx="159131" cy="768533"/>
          </a:xfrm>
          <a:noFill/>
        </p:grpSpPr>
        <p:cxnSp>
          <p:nvCxnSpPr>
            <p:cNvPr id="862" name="直接连接符 291">
              <a:extLst>
                <a:ext uri="{FF2B5EF4-FFF2-40B4-BE49-F238E27FC236}">
                  <a16:creationId xmlns:a16="http://schemas.microsoft.com/office/drawing/2014/main" id="{78DFA476-3DA6-41AF-D449-92C169B25FD1}"/>
                </a:ext>
              </a:extLst>
            </p:cNvPr>
            <p:cNvCxnSpPr/>
            <p:nvPr/>
          </p:nvCxnSpPr>
          <p:spPr>
            <a:xfrm rot="5400000" flipH="1">
              <a:off x="6407921" y="6811986"/>
              <a:ext cx="768533" cy="0"/>
            </a:xfrm>
            <a:prstGeom prst="line">
              <a:avLst/>
            </a:prstGeom>
            <a:grpFill/>
            <a:ln w="57150">
              <a:solidFill>
                <a:srgbClr val="00B0F0"/>
              </a:solidFill>
              <a:round/>
              <a:headEnd/>
              <a:tailEnd type="none" w="lg" len="lg"/>
            </a:ln>
          </p:spPr>
        </p:cxnSp>
        <p:sp>
          <p:nvSpPr>
            <p:cNvPr id="863" name="等腰三角形 292">
              <a:extLst>
                <a:ext uri="{FF2B5EF4-FFF2-40B4-BE49-F238E27FC236}">
                  <a16:creationId xmlns:a16="http://schemas.microsoft.com/office/drawing/2014/main" id="{70A8C706-104F-73A8-8083-ABA6B5462ECD}"/>
                </a:ext>
              </a:extLst>
            </p:cNvPr>
            <p:cNvSpPr/>
            <p:nvPr/>
          </p:nvSpPr>
          <p:spPr>
            <a:xfrm>
              <a:off x="6712622" y="6708917"/>
              <a:ext cx="159131" cy="148725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F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64" name="组合 863">
            <a:extLst>
              <a:ext uri="{FF2B5EF4-FFF2-40B4-BE49-F238E27FC236}">
                <a16:creationId xmlns:a16="http://schemas.microsoft.com/office/drawing/2014/main" id="{C0ABCF35-E5AA-3E66-8EA2-892A93F4D9DF}"/>
              </a:ext>
            </a:extLst>
          </p:cNvPr>
          <p:cNvGrpSpPr/>
          <p:nvPr/>
        </p:nvGrpSpPr>
        <p:grpSpPr>
          <a:xfrm>
            <a:off x="11043966" y="4227347"/>
            <a:ext cx="825761" cy="298438"/>
            <a:chOff x="10790994" y="3710387"/>
            <a:chExt cx="825761" cy="298438"/>
          </a:xfrm>
        </p:grpSpPr>
        <p:sp>
          <p:nvSpPr>
            <p:cNvPr id="865" name="Text Box 35">
              <a:extLst>
                <a:ext uri="{FF2B5EF4-FFF2-40B4-BE49-F238E27FC236}">
                  <a16:creationId xmlns:a16="http://schemas.microsoft.com/office/drawing/2014/main" id="{7B9336D3-19E9-6460-1A88-3131E41BC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79904" y="3741412"/>
              <a:ext cx="736851" cy="2674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pPr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IR(I)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cxnSp>
          <p:nvCxnSpPr>
            <p:cNvPr id="866" name="直接箭头连接符 287">
              <a:extLst>
                <a:ext uri="{FF2B5EF4-FFF2-40B4-BE49-F238E27FC236}">
                  <a16:creationId xmlns:a16="http://schemas.microsoft.com/office/drawing/2014/main" id="{2B0F624B-D6A7-85E5-2C42-16E83B675032}"/>
                </a:ext>
              </a:extLst>
            </p:cNvPr>
            <p:cNvCxnSpPr/>
            <p:nvPr/>
          </p:nvCxnSpPr>
          <p:spPr>
            <a:xfrm flipV="1">
              <a:off x="10790994" y="3710387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</p:grpSp>
      <p:grpSp>
        <p:nvGrpSpPr>
          <p:cNvPr id="867" name="组合 866">
            <a:extLst>
              <a:ext uri="{FF2B5EF4-FFF2-40B4-BE49-F238E27FC236}">
                <a16:creationId xmlns:a16="http://schemas.microsoft.com/office/drawing/2014/main" id="{185C1ABA-BC75-AE3A-DA61-C8545B93926E}"/>
              </a:ext>
            </a:extLst>
          </p:cNvPr>
          <p:cNvGrpSpPr/>
          <p:nvPr/>
        </p:nvGrpSpPr>
        <p:grpSpPr>
          <a:xfrm>
            <a:off x="10213689" y="5791728"/>
            <a:ext cx="505805" cy="700264"/>
            <a:chOff x="9960717" y="5274768"/>
            <a:chExt cx="505805" cy="700264"/>
          </a:xfrm>
        </p:grpSpPr>
        <p:sp>
          <p:nvSpPr>
            <p:cNvPr id="868" name="Line 7">
              <a:extLst>
                <a:ext uri="{FF2B5EF4-FFF2-40B4-BE49-F238E27FC236}">
                  <a16:creationId xmlns:a16="http://schemas.microsoft.com/office/drawing/2014/main" id="{AF4CE90A-24D9-A480-E5B7-34E8EFFEE2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012983" y="5857285"/>
              <a:ext cx="235494" cy="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non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869" name="组合 868">
              <a:extLst>
                <a:ext uri="{FF2B5EF4-FFF2-40B4-BE49-F238E27FC236}">
                  <a16:creationId xmlns:a16="http://schemas.microsoft.com/office/drawing/2014/main" id="{1405C0B7-3D70-1CEF-6575-CC9CDA00955C}"/>
                </a:ext>
              </a:extLst>
            </p:cNvPr>
            <p:cNvGrpSpPr/>
            <p:nvPr/>
          </p:nvGrpSpPr>
          <p:grpSpPr>
            <a:xfrm>
              <a:off x="9960717" y="5274768"/>
              <a:ext cx="505805" cy="494130"/>
              <a:chOff x="5347918" y="5340113"/>
              <a:chExt cx="505805" cy="494130"/>
            </a:xfrm>
            <a:noFill/>
          </p:grpSpPr>
          <p:grpSp>
            <p:nvGrpSpPr>
              <p:cNvPr id="870" name="组合 869">
                <a:extLst>
                  <a:ext uri="{FF2B5EF4-FFF2-40B4-BE49-F238E27FC236}">
                    <a16:creationId xmlns:a16="http://schemas.microsoft.com/office/drawing/2014/main" id="{3C3D47BE-5185-029A-8FD8-995578D67F0A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457929"/>
                <a:chOff x="5347918" y="5340113"/>
                <a:chExt cx="505805" cy="457929"/>
              </a:xfrm>
              <a:grpFill/>
            </p:grpSpPr>
            <p:sp>
              <p:nvSpPr>
                <p:cNvPr id="873" name="Line 7">
                  <a:extLst>
                    <a:ext uri="{FF2B5EF4-FFF2-40B4-BE49-F238E27FC236}">
                      <a16:creationId xmlns:a16="http://schemas.microsoft.com/office/drawing/2014/main" id="{F5F0B18C-6A67-2FE5-57BA-5D96634052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57150">
                  <a:solidFill>
                    <a:srgbClr val="FF66FF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874" name="流程图: 手动操作 262">
                  <a:extLst>
                    <a:ext uri="{FF2B5EF4-FFF2-40B4-BE49-F238E27FC236}">
                      <a16:creationId xmlns:a16="http://schemas.microsoft.com/office/drawing/2014/main" id="{8487C1A4-45E1-ACA4-0DA9-FAA6D8ABFC91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rgbClr val="FFCC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871" name="矩形 870">
                <a:extLst>
                  <a:ext uri="{FF2B5EF4-FFF2-40B4-BE49-F238E27FC236}">
                    <a16:creationId xmlns:a16="http://schemas.microsoft.com/office/drawing/2014/main" id="{1A1F7C87-F2AC-22E8-8296-603066C42315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872" name="矩形 871">
                <a:extLst>
                  <a:ext uri="{FF2B5EF4-FFF2-40B4-BE49-F238E27FC236}">
                    <a16:creationId xmlns:a16="http://schemas.microsoft.com/office/drawing/2014/main" id="{3CA80B07-1207-BF20-CE5E-3B6439A7FABB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</p:grpSp>
      <p:grpSp>
        <p:nvGrpSpPr>
          <p:cNvPr id="875" name="组合 874">
            <a:extLst>
              <a:ext uri="{FF2B5EF4-FFF2-40B4-BE49-F238E27FC236}">
                <a16:creationId xmlns:a16="http://schemas.microsoft.com/office/drawing/2014/main" id="{6BE57B09-CAF4-7E15-7E97-3CB6AEF8C63F}"/>
              </a:ext>
            </a:extLst>
          </p:cNvPr>
          <p:cNvGrpSpPr/>
          <p:nvPr/>
        </p:nvGrpSpPr>
        <p:grpSpPr>
          <a:xfrm>
            <a:off x="6911468" y="4374052"/>
            <a:ext cx="389597" cy="231896"/>
            <a:chOff x="6658496" y="3857092"/>
            <a:chExt cx="389597" cy="231896"/>
          </a:xfrm>
        </p:grpSpPr>
        <p:cxnSp>
          <p:nvCxnSpPr>
            <p:cNvPr id="876" name="直接箭头连接符 283">
              <a:extLst>
                <a:ext uri="{FF2B5EF4-FFF2-40B4-BE49-F238E27FC236}">
                  <a16:creationId xmlns:a16="http://schemas.microsoft.com/office/drawing/2014/main" id="{915D13AC-7576-E878-F5E1-DAD7A191C04C}"/>
                </a:ext>
              </a:extLst>
            </p:cNvPr>
            <p:cNvCxnSpPr/>
            <p:nvPr/>
          </p:nvCxnSpPr>
          <p:spPr>
            <a:xfrm>
              <a:off x="6674862" y="3867156"/>
              <a:ext cx="373231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877" name="Text Box 46">
              <a:extLst>
                <a:ext uri="{FF2B5EF4-FFF2-40B4-BE49-F238E27FC236}">
                  <a16:creationId xmlns:a16="http://schemas.microsoft.com/office/drawing/2014/main" id="{EF3E42A7-3527-3171-FE6B-947984CE0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8496" y="3857092"/>
              <a:ext cx="389597" cy="2318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</a:p>
          </p:txBody>
        </p:sp>
      </p:grpSp>
      <p:cxnSp>
        <p:nvCxnSpPr>
          <p:cNvPr id="878" name="直接连接符 216">
            <a:extLst>
              <a:ext uri="{FF2B5EF4-FFF2-40B4-BE49-F238E27FC236}">
                <a16:creationId xmlns:a16="http://schemas.microsoft.com/office/drawing/2014/main" id="{F855038F-F298-8C11-2328-40662CDE0FDD}"/>
              </a:ext>
            </a:extLst>
          </p:cNvPr>
          <p:cNvCxnSpPr/>
          <p:nvPr/>
        </p:nvCxnSpPr>
        <p:spPr>
          <a:xfrm>
            <a:off x="7521499" y="4600119"/>
            <a:ext cx="0" cy="314191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headEnd/>
            <a:tailEnd type="triangle" w="sm" len="sm"/>
          </a:ln>
        </p:spPr>
      </p:cxnSp>
      <p:grpSp>
        <p:nvGrpSpPr>
          <p:cNvPr id="879" name="组合 878">
            <a:extLst>
              <a:ext uri="{FF2B5EF4-FFF2-40B4-BE49-F238E27FC236}">
                <a16:creationId xmlns:a16="http://schemas.microsoft.com/office/drawing/2014/main" id="{F9938CC3-AF62-A655-4F3D-F4E848613973}"/>
              </a:ext>
            </a:extLst>
          </p:cNvPr>
          <p:cNvGrpSpPr/>
          <p:nvPr/>
        </p:nvGrpSpPr>
        <p:grpSpPr>
          <a:xfrm>
            <a:off x="7171805" y="4884189"/>
            <a:ext cx="1285607" cy="499228"/>
            <a:chOff x="6928881" y="4357181"/>
            <a:chExt cx="1285607" cy="499228"/>
          </a:xfrm>
          <a:effectLst/>
        </p:grpSpPr>
        <p:sp>
          <p:nvSpPr>
            <p:cNvPr id="880" name="任意多边形 219">
              <a:extLst>
                <a:ext uri="{FF2B5EF4-FFF2-40B4-BE49-F238E27FC236}">
                  <a16:creationId xmlns:a16="http://schemas.microsoft.com/office/drawing/2014/main" id="{82D0F1B6-D4CB-6201-3107-1D1BFC3EEF15}"/>
                </a:ext>
              </a:extLst>
            </p:cNvPr>
            <p:cNvSpPr/>
            <p:nvPr/>
          </p:nvSpPr>
          <p:spPr>
            <a:xfrm rot="10800000">
              <a:off x="6928881" y="4400003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881" name="矩形 880">
              <a:extLst>
                <a:ext uri="{FF2B5EF4-FFF2-40B4-BE49-F238E27FC236}">
                  <a16:creationId xmlns:a16="http://schemas.microsoft.com/office/drawing/2014/main" id="{2A6F519E-2A2F-263F-DCFB-068814918E3F}"/>
                </a:ext>
              </a:extLst>
            </p:cNvPr>
            <p:cNvSpPr/>
            <p:nvPr/>
          </p:nvSpPr>
          <p:spPr>
            <a:xfrm>
              <a:off x="7270289" y="4496254"/>
              <a:ext cx="60144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82" name="Text Box 108">
              <a:extLst>
                <a:ext uri="{FF2B5EF4-FFF2-40B4-BE49-F238E27FC236}">
                  <a16:creationId xmlns:a16="http://schemas.microsoft.com/office/drawing/2014/main" id="{4E778F94-953E-19F9-20A6-4D5E8E318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5987" y="4368970"/>
              <a:ext cx="289065" cy="2602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</a:p>
          </p:txBody>
        </p:sp>
        <p:sp>
          <p:nvSpPr>
            <p:cNvPr id="883" name="Text Box 107">
              <a:extLst>
                <a:ext uri="{FF2B5EF4-FFF2-40B4-BE49-F238E27FC236}">
                  <a16:creationId xmlns:a16="http://schemas.microsoft.com/office/drawing/2014/main" id="{A2E1AA65-40DD-4A76-A869-FAC2B3EB8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6562" y="4357181"/>
              <a:ext cx="261145" cy="24852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</a:p>
          </p:txBody>
        </p:sp>
      </p:grpSp>
      <p:grpSp>
        <p:nvGrpSpPr>
          <p:cNvPr id="884" name="组合 883">
            <a:extLst>
              <a:ext uri="{FF2B5EF4-FFF2-40B4-BE49-F238E27FC236}">
                <a16:creationId xmlns:a16="http://schemas.microsoft.com/office/drawing/2014/main" id="{0E94E2C7-D3AF-3A9F-17F8-B6934D37E0E7}"/>
              </a:ext>
            </a:extLst>
          </p:cNvPr>
          <p:cNvGrpSpPr/>
          <p:nvPr/>
        </p:nvGrpSpPr>
        <p:grpSpPr>
          <a:xfrm>
            <a:off x="7048317" y="5896870"/>
            <a:ext cx="534216" cy="261502"/>
            <a:chOff x="6946740" y="5532112"/>
            <a:chExt cx="534216" cy="261502"/>
          </a:xfrm>
        </p:grpSpPr>
        <p:cxnSp>
          <p:nvCxnSpPr>
            <p:cNvPr id="885" name="直接箭头连接符 224">
              <a:extLst>
                <a:ext uri="{FF2B5EF4-FFF2-40B4-BE49-F238E27FC236}">
                  <a16:creationId xmlns:a16="http://schemas.microsoft.com/office/drawing/2014/main" id="{DAA3D2BD-F6DE-F74C-FA7F-9A5DC7479778}"/>
                </a:ext>
              </a:extLst>
            </p:cNvPr>
            <p:cNvCxnSpPr/>
            <p:nvPr/>
          </p:nvCxnSpPr>
          <p:spPr>
            <a:xfrm>
              <a:off x="6964917" y="5542220"/>
              <a:ext cx="51603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886" name="Text Box 38">
              <a:extLst>
                <a:ext uri="{FF2B5EF4-FFF2-40B4-BE49-F238E27FC236}">
                  <a16:creationId xmlns:a16="http://schemas.microsoft.com/office/drawing/2014/main" id="{C7FC222B-A664-D503-B12F-7E4F02E36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6740" y="5532112"/>
              <a:ext cx="534215" cy="2615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87" name="组合 886">
            <a:extLst>
              <a:ext uri="{FF2B5EF4-FFF2-40B4-BE49-F238E27FC236}">
                <a16:creationId xmlns:a16="http://schemas.microsoft.com/office/drawing/2014/main" id="{B0288F7C-CFDC-6E59-F304-BAF059B71977}"/>
              </a:ext>
            </a:extLst>
          </p:cNvPr>
          <p:cNvGrpSpPr/>
          <p:nvPr/>
        </p:nvGrpSpPr>
        <p:grpSpPr>
          <a:xfrm>
            <a:off x="7993407" y="5837216"/>
            <a:ext cx="1379296" cy="150880"/>
            <a:chOff x="7885840" y="5469422"/>
            <a:chExt cx="1379296" cy="150880"/>
          </a:xfrm>
        </p:grpSpPr>
        <p:cxnSp>
          <p:nvCxnSpPr>
            <p:cNvPr id="888" name="直接连接符 227">
              <a:extLst>
                <a:ext uri="{FF2B5EF4-FFF2-40B4-BE49-F238E27FC236}">
                  <a16:creationId xmlns:a16="http://schemas.microsoft.com/office/drawing/2014/main" id="{FE888A6F-F00C-819E-4D70-3926EE277C1D}"/>
                </a:ext>
              </a:extLst>
            </p:cNvPr>
            <p:cNvCxnSpPr/>
            <p:nvPr/>
          </p:nvCxnSpPr>
          <p:spPr>
            <a:xfrm>
              <a:off x="7885840" y="5542220"/>
              <a:ext cx="1379296" cy="0"/>
            </a:xfrm>
            <a:prstGeom prst="line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none" w="lg" len="lg"/>
            </a:ln>
          </p:spPr>
        </p:cxnSp>
        <p:sp>
          <p:nvSpPr>
            <p:cNvPr id="889" name="等腰三角形 228">
              <a:extLst>
                <a:ext uri="{FF2B5EF4-FFF2-40B4-BE49-F238E27FC236}">
                  <a16:creationId xmlns:a16="http://schemas.microsoft.com/office/drawing/2014/main" id="{8D11A5D9-2C41-289C-45F5-547EC8D9DE3A}"/>
                </a:ext>
              </a:extLst>
            </p:cNvPr>
            <p:cNvSpPr/>
            <p:nvPr/>
          </p:nvSpPr>
          <p:spPr>
            <a:xfrm rot="5400000" flipH="1">
              <a:off x="8488030" y="547435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ED7D3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890" name="Rectangle 104">
            <a:extLst>
              <a:ext uri="{FF2B5EF4-FFF2-40B4-BE49-F238E27FC236}">
                <a16:creationId xmlns:a16="http://schemas.microsoft.com/office/drawing/2014/main" id="{828C729D-4E4F-F151-58BD-4404574AE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7070" y="5702782"/>
            <a:ext cx="399192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sp>
        <p:nvSpPr>
          <p:cNvPr id="891" name="Line 7">
            <a:extLst>
              <a:ext uri="{FF2B5EF4-FFF2-40B4-BE49-F238E27FC236}">
                <a16:creationId xmlns:a16="http://schemas.microsoft.com/office/drawing/2014/main" id="{D30524D1-30FA-2A4B-829C-CB4CAF7A3D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71094" y="2768370"/>
            <a:ext cx="812675" cy="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92" name="上下箭头 891">
            <a:extLst>
              <a:ext uri="{FF2B5EF4-FFF2-40B4-BE49-F238E27FC236}">
                <a16:creationId xmlns:a16="http://schemas.microsoft.com/office/drawing/2014/main" id="{BE61AD5A-5274-4F6B-AAED-935FA18A8CD4}"/>
              </a:ext>
            </a:extLst>
          </p:cNvPr>
          <p:cNvSpPr/>
          <p:nvPr/>
        </p:nvSpPr>
        <p:spPr>
          <a:xfrm>
            <a:off x="9327021" y="1743502"/>
            <a:ext cx="177326" cy="4934647"/>
          </a:xfrm>
          <a:prstGeom prst="upDownArrow">
            <a:avLst/>
          </a:prstGeom>
          <a:solidFill>
            <a:srgbClr val="FF66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93" name="上下箭头 892">
            <a:extLst>
              <a:ext uri="{FF2B5EF4-FFF2-40B4-BE49-F238E27FC236}">
                <a16:creationId xmlns:a16="http://schemas.microsoft.com/office/drawing/2014/main" id="{04B70DDE-18F7-F8D3-A214-1B50C2030259}"/>
              </a:ext>
            </a:extLst>
          </p:cNvPr>
          <p:cNvSpPr/>
          <p:nvPr/>
        </p:nvSpPr>
        <p:spPr>
          <a:xfrm>
            <a:off x="9327021" y="1743502"/>
            <a:ext cx="177326" cy="4934647"/>
          </a:xfrm>
          <a:prstGeom prst="upDownArrow">
            <a:avLst/>
          </a:prstGeom>
          <a:solidFill>
            <a:srgbClr val="00B0F0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94" name="上下箭头 893">
            <a:extLst>
              <a:ext uri="{FF2B5EF4-FFF2-40B4-BE49-F238E27FC236}">
                <a16:creationId xmlns:a16="http://schemas.microsoft.com/office/drawing/2014/main" id="{099645C4-D5B3-2645-9A64-A53A12A9BDCB}"/>
              </a:ext>
            </a:extLst>
          </p:cNvPr>
          <p:cNvSpPr/>
          <p:nvPr/>
        </p:nvSpPr>
        <p:spPr>
          <a:xfrm>
            <a:off x="9327021" y="1743502"/>
            <a:ext cx="177326" cy="4934647"/>
          </a:xfrm>
          <a:prstGeom prst="upDownArrow">
            <a:avLst/>
          </a:prstGeom>
          <a:solidFill>
            <a:srgbClr val="ED7D3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895" name="组合 894">
            <a:extLst>
              <a:ext uri="{FF2B5EF4-FFF2-40B4-BE49-F238E27FC236}">
                <a16:creationId xmlns:a16="http://schemas.microsoft.com/office/drawing/2014/main" id="{F348AD01-5BB0-560A-337E-6005AE3CE1F3}"/>
              </a:ext>
            </a:extLst>
          </p:cNvPr>
          <p:cNvGrpSpPr/>
          <p:nvPr/>
        </p:nvGrpSpPr>
        <p:grpSpPr>
          <a:xfrm>
            <a:off x="8571716" y="2835787"/>
            <a:ext cx="731766" cy="257570"/>
            <a:chOff x="8470522" y="2470728"/>
            <a:chExt cx="731766" cy="257570"/>
          </a:xfrm>
        </p:grpSpPr>
        <p:cxnSp>
          <p:nvCxnSpPr>
            <p:cNvPr id="896" name="直接箭头连接符 233">
              <a:extLst>
                <a:ext uri="{FF2B5EF4-FFF2-40B4-BE49-F238E27FC236}">
                  <a16:creationId xmlns:a16="http://schemas.microsoft.com/office/drawing/2014/main" id="{FE85672D-DD17-BD81-E14C-EFCACCAA115B}"/>
                </a:ext>
              </a:extLst>
            </p:cNvPr>
            <p:cNvCxnSpPr/>
            <p:nvPr/>
          </p:nvCxnSpPr>
          <p:spPr>
            <a:xfrm flipH="1">
              <a:off x="8470522" y="2614879"/>
              <a:ext cx="332495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897" name="Text Box 50">
              <a:extLst>
                <a:ext uri="{FF2B5EF4-FFF2-40B4-BE49-F238E27FC236}">
                  <a16:creationId xmlns:a16="http://schemas.microsoft.com/office/drawing/2014/main" id="{5E616B39-C1A4-31C6-35C4-364D9D723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2800" y="2470728"/>
              <a:ext cx="379488" cy="25757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898" name="Line 7">
            <a:extLst>
              <a:ext uri="{FF2B5EF4-FFF2-40B4-BE49-F238E27FC236}">
                <a16:creationId xmlns:a16="http://schemas.microsoft.com/office/drawing/2014/main" id="{245BE978-7264-59F5-8156-614957CEDC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7432" y="2869621"/>
            <a:ext cx="1038419" cy="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99" name="Rectangle 104">
            <a:extLst>
              <a:ext uri="{FF2B5EF4-FFF2-40B4-BE49-F238E27FC236}">
                <a16:creationId xmlns:a16="http://schemas.microsoft.com/office/drawing/2014/main" id="{03789C4B-096F-E6BC-E7D3-4D10EF93D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067" y="2675919"/>
            <a:ext cx="847833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grpSp>
        <p:nvGrpSpPr>
          <p:cNvPr id="900" name="组合 899">
            <a:extLst>
              <a:ext uri="{FF2B5EF4-FFF2-40B4-BE49-F238E27FC236}">
                <a16:creationId xmlns:a16="http://schemas.microsoft.com/office/drawing/2014/main" id="{9E4392A8-2B8A-2AA9-292F-F39BF0A76384}"/>
              </a:ext>
            </a:extLst>
          </p:cNvPr>
          <p:cNvGrpSpPr/>
          <p:nvPr/>
        </p:nvGrpSpPr>
        <p:grpSpPr>
          <a:xfrm>
            <a:off x="6299960" y="1986369"/>
            <a:ext cx="417020" cy="615200"/>
            <a:chOff x="6198241" y="1621808"/>
            <a:chExt cx="417020" cy="615200"/>
          </a:xfrm>
        </p:grpSpPr>
        <p:sp>
          <p:nvSpPr>
            <p:cNvPr id="901" name="Line 127">
              <a:extLst>
                <a:ext uri="{FF2B5EF4-FFF2-40B4-BE49-F238E27FC236}">
                  <a16:creationId xmlns:a16="http://schemas.microsoft.com/office/drawing/2014/main" id="{E036FA00-123E-1151-645D-A627FAD95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33046" y="1897389"/>
              <a:ext cx="0" cy="33961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02" name="Text Box 126">
              <a:extLst>
                <a:ext uri="{FF2B5EF4-FFF2-40B4-BE49-F238E27FC236}">
                  <a16:creationId xmlns:a16="http://schemas.microsoft.com/office/drawing/2014/main" id="{63AABEFA-821D-5A26-2946-C6B93C19A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8241" y="1621808"/>
              <a:ext cx="417020" cy="27058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</p:grpSp>
      <p:sp>
        <p:nvSpPr>
          <p:cNvPr id="903" name="Line 7">
            <a:extLst>
              <a:ext uri="{FF2B5EF4-FFF2-40B4-BE49-F238E27FC236}">
                <a16:creationId xmlns:a16="http://schemas.microsoft.com/office/drawing/2014/main" id="{6D6A8F5A-ADDF-7150-243B-D8F6648202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5543" y="3714611"/>
            <a:ext cx="1046744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04" name="Rectangle 104">
            <a:extLst>
              <a:ext uri="{FF2B5EF4-FFF2-40B4-BE49-F238E27FC236}">
                <a16:creationId xmlns:a16="http://schemas.microsoft.com/office/drawing/2014/main" id="{44A62F67-0A5D-ACA0-2C72-B6DCA4C64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795" y="3453567"/>
            <a:ext cx="847833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t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grpSp>
        <p:nvGrpSpPr>
          <p:cNvPr id="905" name="组合 904">
            <a:extLst>
              <a:ext uri="{FF2B5EF4-FFF2-40B4-BE49-F238E27FC236}">
                <a16:creationId xmlns:a16="http://schemas.microsoft.com/office/drawing/2014/main" id="{0349CAF4-04BF-C05E-3C03-6DB6428C26C5}"/>
              </a:ext>
            </a:extLst>
          </p:cNvPr>
          <p:cNvGrpSpPr/>
          <p:nvPr/>
        </p:nvGrpSpPr>
        <p:grpSpPr>
          <a:xfrm>
            <a:off x="7292322" y="3853577"/>
            <a:ext cx="605501" cy="301263"/>
            <a:chOff x="7039350" y="3336617"/>
            <a:chExt cx="605501" cy="301263"/>
          </a:xfrm>
        </p:grpSpPr>
        <p:cxnSp>
          <p:nvCxnSpPr>
            <p:cNvPr id="906" name="直接箭头连接符 245">
              <a:extLst>
                <a:ext uri="{FF2B5EF4-FFF2-40B4-BE49-F238E27FC236}">
                  <a16:creationId xmlns:a16="http://schemas.microsoft.com/office/drawing/2014/main" id="{E539A6E4-6399-AEA4-BC6E-1CFF51F936FA}"/>
                </a:ext>
              </a:extLst>
            </p:cNvPr>
            <p:cNvCxnSpPr/>
            <p:nvPr/>
          </p:nvCxnSpPr>
          <p:spPr>
            <a:xfrm flipV="1">
              <a:off x="7626230" y="3361218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7" name="Text Box 8">
              <a:extLst>
                <a:ext uri="{FF2B5EF4-FFF2-40B4-BE49-F238E27FC236}">
                  <a16:creationId xmlns:a16="http://schemas.microsoft.com/office/drawing/2014/main" id="{9DCFD956-6393-A3A0-32EA-21B03B3BB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908" name="组合 907">
            <a:extLst>
              <a:ext uri="{FF2B5EF4-FFF2-40B4-BE49-F238E27FC236}">
                <a16:creationId xmlns:a16="http://schemas.microsoft.com/office/drawing/2014/main" id="{7BA1BA70-E3E2-CE5F-FFB8-9CFB66F1B3D4}"/>
              </a:ext>
            </a:extLst>
          </p:cNvPr>
          <p:cNvGrpSpPr/>
          <p:nvPr/>
        </p:nvGrpSpPr>
        <p:grpSpPr>
          <a:xfrm>
            <a:off x="8387026" y="3853741"/>
            <a:ext cx="550269" cy="299544"/>
            <a:chOff x="8279510" y="3489017"/>
            <a:chExt cx="550269" cy="299544"/>
          </a:xfrm>
        </p:grpSpPr>
        <p:cxnSp>
          <p:nvCxnSpPr>
            <p:cNvPr id="909" name="直接箭头连接符 294">
              <a:extLst>
                <a:ext uri="{FF2B5EF4-FFF2-40B4-BE49-F238E27FC236}">
                  <a16:creationId xmlns:a16="http://schemas.microsoft.com/office/drawing/2014/main" id="{C7255F70-BA1B-D723-E043-53FC22893E5B}"/>
                </a:ext>
              </a:extLst>
            </p:cNvPr>
            <p:cNvCxnSpPr/>
            <p:nvPr/>
          </p:nvCxnSpPr>
          <p:spPr>
            <a:xfrm flipV="1">
              <a:off x="8279510" y="3511899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0" name="Text Box 48">
              <a:extLst>
                <a:ext uri="{FF2B5EF4-FFF2-40B4-BE49-F238E27FC236}">
                  <a16:creationId xmlns:a16="http://schemas.microsoft.com/office/drawing/2014/main" id="{ECECD78E-4040-88A6-3B29-4175485D9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9533" y="3489017"/>
              <a:ext cx="520246" cy="26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911" name="组合 910">
            <a:extLst>
              <a:ext uri="{FF2B5EF4-FFF2-40B4-BE49-F238E27FC236}">
                <a16:creationId xmlns:a16="http://schemas.microsoft.com/office/drawing/2014/main" id="{196B22C3-E9D0-811E-2CF4-88B9F0D26333}"/>
              </a:ext>
            </a:extLst>
          </p:cNvPr>
          <p:cNvGrpSpPr/>
          <p:nvPr/>
        </p:nvGrpSpPr>
        <p:grpSpPr>
          <a:xfrm>
            <a:off x="8570812" y="3655668"/>
            <a:ext cx="794870" cy="150880"/>
            <a:chOff x="8470636" y="3290696"/>
            <a:chExt cx="794870" cy="150880"/>
          </a:xfrm>
        </p:grpSpPr>
        <p:cxnSp>
          <p:nvCxnSpPr>
            <p:cNvPr id="912" name="直接连接符 297">
              <a:extLst>
                <a:ext uri="{FF2B5EF4-FFF2-40B4-BE49-F238E27FC236}">
                  <a16:creationId xmlns:a16="http://schemas.microsoft.com/office/drawing/2014/main" id="{8464E57C-0BA9-E7DA-E4F4-34A99A92AE46}"/>
                </a:ext>
              </a:extLst>
            </p:cNvPr>
            <p:cNvCxnSpPr/>
            <p:nvPr/>
          </p:nvCxnSpPr>
          <p:spPr>
            <a:xfrm>
              <a:off x="8470636" y="3365409"/>
              <a:ext cx="794870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3" name="等腰三角形 298">
              <a:extLst>
                <a:ext uri="{FF2B5EF4-FFF2-40B4-BE49-F238E27FC236}">
                  <a16:creationId xmlns:a16="http://schemas.microsoft.com/office/drawing/2014/main" id="{F3230CD2-A754-9898-AE56-B4249CA68101}"/>
                </a:ext>
              </a:extLst>
            </p:cNvPr>
            <p:cNvSpPr/>
            <p:nvPr/>
          </p:nvSpPr>
          <p:spPr>
            <a:xfrm rot="5400000" flipH="1">
              <a:off x="8786018" y="3295629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914" name="Line 7">
            <a:extLst>
              <a:ext uri="{FF2B5EF4-FFF2-40B4-BE49-F238E27FC236}">
                <a16:creationId xmlns:a16="http://schemas.microsoft.com/office/drawing/2014/main" id="{DB2B2C67-B7D8-A280-C12C-DFCE072A3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61168" y="5149483"/>
            <a:ext cx="728681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5" name="上下箭头 914">
            <a:extLst>
              <a:ext uri="{FF2B5EF4-FFF2-40B4-BE49-F238E27FC236}">
                <a16:creationId xmlns:a16="http://schemas.microsoft.com/office/drawing/2014/main" id="{FD701588-6A06-986C-5EE6-D2E1E2C4910C}"/>
              </a:ext>
            </a:extLst>
          </p:cNvPr>
          <p:cNvSpPr/>
          <p:nvPr/>
        </p:nvSpPr>
        <p:spPr>
          <a:xfrm>
            <a:off x="9327021" y="1743502"/>
            <a:ext cx="177326" cy="4934647"/>
          </a:xfrm>
          <a:prstGeom prst="upDownArrow">
            <a:avLst/>
          </a:prstGeom>
          <a:solidFill>
            <a:srgbClr val="00B050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16" name="组合 915">
            <a:extLst>
              <a:ext uri="{FF2B5EF4-FFF2-40B4-BE49-F238E27FC236}">
                <a16:creationId xmlns:a16="http://schemas.microsoft.com/office/drawing/2014/main" id="{65829524-8E6A-8C08-92C1-9966781C0941}"/>
              </a:ext>
            </a:extLst>
          </p:cNvPr>
          <p:cNvGrpSpPr/>
          <p:nvPr/>
        </p:nvGrpSpPr>
        <p:grpSpPr>
          <a:xfrm>
            <a:off x="10572811" y="5787314"/>
            <a:ext cx="697432" cy="707710"/>
            <a:chOff x="10319839" y="5270354"/>
            <a:chExt cx="697432" cy="707710"/>
          </a:xfrm>
        </p:grpSpPr>
        <p:grpSp>
          <p:nvGrpSpPr>
            <p:cNvPr id="917" name="组合 916">
              <a:extLst>
                <a:ext uri="{FF2B5EF4-FFF2-40B4-BE49-F238E27FC236}">
                  <a16:creationId xmlns:a16="http://schemas.microsoft.com/office/drawing/2014/main" id="{032D3258-2301-B1E0-B457-D0D9D82A9894}"/>
                </a:ext>
              </a:extLst>
            </p:cNvPr>
            <p:cNvGrpSpPr/>
            <p:nvPr/>
          </p:nvGrpSpPr>
          <p:grpSpPr>
            <a:xfrm>
              <a:off x="10319839" y="5708595"/>
              <a:ext cx="361266" cy="269469"/>
              <a:chOff x="10465747" y="5850460"/>
              <a:chExt cx="361266" cy="269469"/>
            </a:xfrm>
          </p:grpSpPr>
          <p:sp>
            <p:nvSpPr>
              <p:cNvPr id="924" name="Line 7">
                <a:extLst>
                  <a:ext uri="{FF2B5EF4-FFF2-40B4-BE49-F238E27FC236}">
                    <a16:creationId xmlns:a16="http://schemas.microsoft.com/office/drawing/2014/main" id="{18E3DEDF-0E60-4D72-8E64-1FE37292C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348000" y="6002182"/>
                <a:ext cx="235494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925" name="Line 7">
                <a:extLst>
                  <a:ext uri="{FF2B5EF4-FFF2-40B4-BE49-F238E27FC236}">
                    <a16:creationId xmlns:a16="http://schemas.microsoft.com/office/drawing/2014/main" id="{CC066FC3-4126-9619-EC48-249A0AF0A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754104" y="5923369"/>
                <a:ext cx="145817" cy="0"/>
              </a:xfrm>
              <a:prstGeom prst="line">
                <a:avLst/>
              </a:prstGeom>
              <a:noFill/>
              <a:ln w="57150" cap="sq">
                <a:solidFill>
                  <a:srgbClr val="92D050"/>
                </a:solidFill>
                <a:miter lim="800000"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926" name="Line 7">
                <a:extLst>
                  <a:ext uri="{FF2B5EF4-FFF2-40B4-BE49-F238E27FC236}">
                    <a16:creationId xmlns:a16="http://schemas.microsoft.com/office/drawing/2014/main" id="{CC699C44-4F1C-6F3B-9EDC-AB2B74372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465748" y="5996277"/>
                <a:ext cx="359816" cy="0"/>
              </a:xfrm>
              <a:prstGeom prst="line">
                <a:avLst/>
              </a:prstGeom>
              <a:noFill/>
              <a:ln w="57150" cap="sq">
                <a:solidFill>
                  <a:srgbClr val="92D050"/>
                </a:solidFill>
                <a:miter lim="800000"/>
                <a:headEnd type="none"/>
                <a:tailEnd type="none" w="med" len="med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918" name="组合 917">
              <a:extLst>
                <a:ext uri="{FF2B5EF4-FFF2-40B4-BE49-F238E27FC236}">
                  <a16:creationId xmlns:a16="http://schemas.microsoft.com/office/drawing/2014/main" id="{77A01825-A572-8431-59CA-93BB6BC2FF20}"/>
                </a:ext>
              </a:extLst>
            </p:cNvPr>
            <p:cNvGrpSpPr/>
            <p:nvPr/>
          </p:nvGrpSpPr>
          <p:grpSpPr>
            <a:xfrm>
              <a:off x="10511466" y="5270354"/>
              <a:ext cx="505805" cy="481748"/>
              <a:chOff x="11202272" y="5245564"/>
              <a:chExt cx="505805" cy="481748"/>
            </a:xfrm>
          </p:grpSpPr>
          <p:sp>
            <p:nvSpPr>
              <p:cNvPr id="919" name="Line 7">
                <a:extLst>
                  <a:ext uri="{FF2B5EF4-FFF2-40B4-BE49-F238E27FC236}">
                    <a16:creationId xmlns:a16="http://schemas.microsoft.com/office/drawing/2014/main" id="{88DEED77-E0C8-B1E0-40F7-0015A5ACB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1322336" y="5368315"/>
                <a:ext cx="245501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triangle" w="sm" len="sm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920" name="组合 919">
                <a:extLst>
                  <a:ext uri="{FF2B5EF4-FFF2-40B4-BE49-F238E27FC236}">
                    <a16:creationId xmlns:a16="http://schemas.microsoft.com/office/drawing/2014/main" id="{28221BC8-8A83-EC3F-A027-C68B3DC1275B}"/>
                  </a:ext>
                </a:extLst>
              </p:cNvPr>
              <p:cNvGrpSpPr/>
              <p:nvPr/>
            </p:nvGrpSpPr>
            <p:grpSpPr>
              <a:xfrm>
                <a:off x="11202272" y="5450313"/>
                <a:ext cx="505805" cy="276999"/>
                <a:chOff x="10664620" y="5629176"/>
                <a:chExt cx="505805" cy="276999"/>
              </a:xfrm>
            </p:grpSpPr>
            <p:sp>
              <p:nvSpPr>
                <p:cNvPr id="921" name="流程图: 手动操作 305">
                  <a:extLst>
                    <a:ext uri="{FF2B5EF4-FFF2-40B4-BE49-F238E27FC236}">
                      <a16:creationId xmlns:a16="http://schemas.microsoft.com/office/drawing/2014/main" id="{A6C1AD57-809A-8A2C-5F09-A2E95D149919}"/>
                    </a:ext>
                  </a:extLst>
                </p:cNvPr>
                <p:cNvSpPr/>
                <p:nvPr/>
              </p:nvSpPr>
              <p:spPr>
                <a:xfrm rot="10800000">
                  <a:off x="10664620" y="5664734"/>
                  <a:ext cx="505805" cy="214765"/>
                </a:xfrm>
                <a:prstGeom prst="flowChartManualOperation">
                  <a:avLst/>
                </a:prstGeom>
                <a:solidFill>
                  <a:srgbClr val="92D050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922" name="矩形 921">
                  <a:extLst>
                    <a:ext uri="{FF2B5EF4-FFF2-40B4-BE49-F238E27FC236}">
                      <a16:creationId xmlns:a16="http://schemas.microsoft.com/office/drawing/2014/main" id="{3EAC5ECF-C2F8-1041-AEE0-7FE286B5D1AF}"/>
                    </a:ext>
                  </a:extLst>
                </p:cNvPr>
                <p:cNvSpPr/>
                <p:nvPr/>
              </p:nvSpPr>
              <p:spPr>
                <a:xfrm>
                  <a:off x="10691214" y="5629176"/>
                  <a:ext cx="277640" cy="27699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</a:t>
                  </a:r>
                </a:p>
              </p:txBody>
            </p:sp>
            <p:sp>
              <p:nvSpPr>
                <p:cNvPr id="923" name="矩形 922">
                  <a:extLst>
                    <a:ext uri="{FF2B5EF4-FFF2-40B4-BE49-F238E27FC236}">
                      <a16:creationId xmlns:a16="http://schemas.microsoft.com/office/drawing/2014/main" id="{7888E6A1-A924-1BA5-B3E6-45D177075721}"/>
                    </a:ext>
                  </a:extLst>
                </p:cNvPr>
                <p:cNvSpPr/>
                <p:nvPr/>
              </p:nvSpPr>
              <p:spPr>
                <a:xfrm>
                  <a:off x="10880700" y="5629176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</a:p>
              </p:txBody>
            </p:sp>
          </p:grpSp>
        </p:grp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44CD9EBA-25C5-30E0-121D-C53F1F22DE2D}"/>
              </a:ext>
            </a:extLst>
          </p:cNvPr>
          <p:cNvGrpSpPr/>
          <p:nvPr/>
        </p:nvGrpSpPr>
        <p:grpSpPr>
          <a:xfrm>
            <a:off x="11315079" y="4806660"/>
            <a:ext cx="495445" cy="383918"/>
            <a:chOff x="11213367" y="4442743"/>
            <a:chExt cx="495445" cy="383918"/>
          </a:xfrm>
        </p:grpSpPr>
        <p:sp>
          <p:nvSpPr>
            <p:cNvPr id="928" name="Text Box 36">
              <a:extLst>
                <a:ext uri="{FF2B5EF4-FFF2-40B4-BE49-F238E27FC236}">
                  <a16:creationId xmlns:a16="http://schemas.microsoft.com/office/drawing/2014/main" id="{CC6628A1-4679-FF6A-3936-2C39DB1A12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98919" y="4442743"/>
              <a:ext cx="30989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929" name="直接箭头连接符 309">
              <a:extLst>
                <a:ext uri="{FF2B5EF4-FFF2-40B4-BE49-F238E27FC236}">
                  <a16:creationId xmlns:a16="http://schemas.microsoft.com/office/drawing/2014/main" id="{11D474FD-4E3C-3286-8DAE-4143BD3C033A}"/>
                </a:ext>
              </a:extLst>
            </p:cNvPr>
            <p:cNvCxnSpPr/>
            <p:nvPr/>
          </p:nvCxnSpPr>
          <p:spPr>
            <a:xfrm flipH="1">
              <a:off x="11213367" y="4704665"/>
              <a:ext cx="421150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</p:grpSp>
      <p:sp>
        <p:nvSpPr>
          <p:cNvPr id="930" name="Rectangle 129">
            <a:extLst>
              <a:ext uri="{FF2B5EF4-FFF2-40B4-BE49-F238E27FC236}">
                <a16:creationId xmlns:a16="http://schemas.microsoft.com/office/drawing/2014/main" id="{1F25B1DD-0CF9-F4D1-59C7-E8AEB96AA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066" y="2614877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86699" tIns="43349" rIns="86699" bIns="43349" numCol="1" anchor="ctr" anchorCtr="1" compatLnSpc="1">
            <a:prstTxWarp prst="textNoShape">
              <a:avLst/>
            </a:prstTxWarp>
          </a:bodyPr>
          <a:lstStyle/>
          <a:p>
            <a:pPr algn="ctr"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</a:p>
        </p:txBody>
      </p:sp>
      <p:grpSp>
        <p:nvGrpSpPr>
          <p:cNvPr id="931" name="组合 930">
            <a:extLst>
              <a:ext uri="{FF2B5EF4-FFF2-40B4-BE49-F238E27FC236}">
                <a16:creationId xmlns:a16="http://schemas.microsoft.com/office/drawing/2014/main" id="{45D3D71B-376D-5FDB-27A5-55651E195507}"/>
              </a:ext>
            </a:extLst>
          </p:cNvPr>
          <p:cNvGrpSpPr/>
          <p:nvPr/>
        </p:nvGrpSpPr>
        <p:grpSpPr>
          <a:xfrm>
            <a:off x="6927675" y="4044578"/>
            <a:ext cx="292482" cy="292482"/>
            <a:chOff x="4039397" y="292531"/>
            <a:chExt cx="799099" cy="799099"/>
          </a:xfrm>
        </p:grpSpPr>
        <p:sp>
          <p:nvSpPr>
            <p:cNvPr id="932" name="椭圆 931">
              <a:extLst>
                <a:ext uri="{FF2B5EF4-FFF2-40B4-BE49-F238E27FC236}">
                  <a16:creationId xmlns:a16="http://schemas.microsoft.com/office/drawing/2014/main" id="{89DC30D4-7FA8-E191-0BDC-0CABD8F3D61A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33" name="图片 932">
              <a:extLst>
                <a:ext uri="{FF2B5EF4-FFF2-40B4-BE49-F238E27FC236}">
                  <a16:creationId xmlns:a16="http://schemas.microsoft.com/office/drawing/2014/main" id="{E99E4C65-CC57-DAD7-A3C8-A055D2984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10195"/>
            <a:stretch/>
          </p:blipFill>
          <p:spPr>
            <a:xfrm>
              <a:off x="4162720" y="475745"/>
              <a:ext cx="552450" cy="419139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934" name="组合 933">
            <a:extLst>
              <a:ext uri="{FF2B5EF4-FFF2-40B4-BE49-F238E27FC236}">
                <a16:creationId xmlns:a16="http://schemas.microsoft.com/office/drawing/2014/main" id="{06B83D74-C120-329D-FBBE-F9D429B48AFD}"/>
              </a:ext>
            </a:extLst>
          </p:cNvPr>
          <p:cNvGrpSpPr/>
          <p:nvPr/>
        </p:nvGrpSpPr>
        <p:grpSpPr>
          <a:xfrm>
            <a:off x="7979166" y="5415832"/>
            <a:ext cx="292482" cy="292482"/>
            <a:chOff x="4039397" y="292531"/>
            <a:chExt cx="799099" cy="799099"/>
          </a:xfrm>
        </p:grpSpPr>
        <p:sp>
          <p:nvSpPr>
            <p:cNvPr id="935" name="椭圆 934">
              <a:extLst>
                <a:ext uri="{FF2B5EF4-FFF2-40B4-BE49-F238E27FC236}">
                  <a16:creationId xmlns:a16="http://schemas.microsoft.com/office/drawing/2014/main" id="{1521B1C8-A505-2521-3DDC-B629B3A43125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36" name="图片 935">
              <a:extLst>
                <a:ext uri="{FF2B5EF4-FFF2-40B4-BE49-F238E27FC236}">
                  <a16:creationId xmlns:a16="http://schemas.microsoft.com/office/drawing/2014/main" id="{94BAD37F-83B2-A9B8-B38F-E447D77A4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9064"/>
            <a:stretch/>
          </p:blipFill>
          <p:spPr>
            <a:xfrm>
              <a:off x="4162720" y="475745"/>
              <a:ext cx="552450" cy="42442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937" name="组合 936">
            <a:extLst>
              <a:ext uri="{FF2B5EF4-FFF2-40B4-BE49-F238E27FC236}">
                <a16:creationId xmlns:a16="http://schemas.microsoft.com/office/drawing/2014/main" id="{40778622-6307-946C-A7A1-8395A175171F}"/>
              </a:ext>
            </a:extLst>
          </p:cNvPr>
          <p:cNvGrpSpPr/>
          <p:nvPr/>
        </p:nvGrpSpPr>
        <p:grpSpPr>
          <a:xfrm>
            <a:off x="7976414" y="3115857"/>
            <a:ext cx="292482" cy="292482"/>
            <a:chOff x="4039397" y="292531"/>
            <a:chExt cx="799099" cy="799099"/>
          </a:xfrm>
        </p:grpSpPr>
        <p:sp>
          <p:nvSpPr>
            <p:cNvPr id="938" name="椭圆 937">
              <a:extLst>
                <a:ext uri="{FF2B5EF4-FFF2-40B4-BE49-F238E27FC236}">
                  <a16:creationId xmlns:a16="http://schemas.microsoft.com/office/drawing/2014/main" id="{60FFA978-AC40-421C-76AC-D96CE73A96BE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39" name="图片 938">
              <a:extLst>
                <a:ext uri="{FF2B5EF4-FFF2-40B4-BE49-F238E27FC236}">
                  <a16:creationId xmlns:a16="http://schemas.microsoft.com/office/drawing/2014/main" id="{4366C616-DF76-CB32-FCB9-1E42505DA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8317"/>
            <a:stretch/>
          </p:blipFill>
          <p:spPr>
            <a:xfrm>
              <a:off x="4162720" y="475745"/>
              <a:ext cx="552450" cy="427904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940" name="组合 939">
            <a:extLst>
              <a:ext uri="{FF2B5EF4-FFF2-40B4-BE49-F238E27FC236}">
                <a16:creationId xmlns:a16="http://schemas.microsoft.com/office/drawing/2014/main" id="{3FF24156-2375-7CA7-A8AE-506A36C61072}"/>
              </a:ext>
            </a:extLst>
          </p:cNvPr>
          <p:cNvGrpSpPr/>
          <p:nvPr/>
        </p:nvGrpSpPr>
        <p:grpSpPr>
          <a:xfrm>
            <a:off x="7984273" y="3898337"/>
            <a:ext cx="292482" cy="292482"/>
            <a:chOff x="4039397" y="292531"/>
            <a:chExt cx="799099" cy="799099"/>
          </a:xfrm>
        </p:grpSpPr>
        <p:sp>
          <p:nvSpPr>
            <p:cNvPr id="941" name="椭圆 940">
              <a:extLst>
                <a:ext uri="{FF2B5EF4-FFF2-40B4-BE49-F238E27FC236}">
                  <a16:creationId xmlns:a16="http://schemas.microsoft.com/office/drawing/2014/main" id="{11C492A8-4326-6754-8EE0-B82E707CB0C6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42" name="图片 941">
              <a:extLst>
                <a:ext uri="{FF2B5EF4-FFF2-40B4-BE49-F238E27FC236}">
                  <a16:creationId xmlns:a16="http://schemas.microsoft.com/office/drawing/2014/main" id="{05A38FA0-D5F0-A0ED-D4B5-9B952CE0B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9619"/>
            <a:stretch/>
          </p:blipFill>
          <p:spPr>
            <a:xfrm>
              <a:off x="4162720" y="475745"/>
              <a:ext cx="552450" cy="421827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943" name="组合 942">
            <a:extLst>
              <a:ext uri="{FF2B5EF4-FFF2-40B4-BE49-F238E27FC236}">
                <a16:creationId xmlns:a16="http://schemas.microsoft.com/office/drawing/2014/main" id="{AA6CE4FA-EB0C-3704-90AF-74598AD0A892}"/>
              </a:ext>
            </a:extLst>
          </p:cNvPr>
          <p:cNvGrpSpPr/>
          <p:nvPr/>
        </p:nvGrpSpPr>
        <p:grpSpPr>
          <a:xfrm>
            <a:off x="9846326" y="4740380"/>
            <a:ext cx="292482" cy="292482"/>
            <a:chOff x="4039397" y="292531"/>
            <a:chExt cx="799099" cy="799099"/>
          </a:xfrm>
        </p:grpSpPr>
        <p:sp>
          <p:nvSpPr>
            <p:cNvPr id="944" name="椭圆 943">
              <a:extLst>
                <a:ext uri="{FF2B5EF4-FFF2-40B4-BE49-F238E27FC236}">
                  <a16:creationId xmlns:a16="http://schemas.microsoft.com/office/drawing/2014/main" id="{637CC229-90AA-519D-DD30-0AB94FD6CD2F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45" name="图片 944">
              <a:extLst>
                <a:ext uri="{FF2B5EF4-FFF2-40B4-BE49-F238E27FC236}">
                  <a16:creationId xmlns:a16="http://schemas.microsoft.com/office/drawing/2014/main" id="{F7558093-CFDE-2A5F-A906-EBC2C6DA9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8617"/>
            <a:stretch/>
          </p:blipFill>
          <p:spPr>
            <a:xfrm>
              <a:off x="4158384" y="462735"/>
              <a:ext cx="552450" cy="426507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946" name="组合 945">
            <a:extLst>
              <a:ext uri="{FF2B5EF4-FFF2-40B4-BE49-F238E27FC236}">
                <a16:creationId xmlns:a16="http://schemas.microsoft.com/office/drawing/2014/main" id="{0DE44C0F-802C-CE85-8464-54D3282BBDEF}"/>
              </a:ext>
            </a:extLst>
          </p:cNvPr>
          <p:cNvGrpSpPr/>
          <p:nvPr/>
        </p:nvGrpSpPr>
        <p:grpSpPr>
          <a:xfrm>
            <a:off x="10205118" y="4713562"/>
            <a:ext cx="1158542" cy="1183791"/>
            <a:chOff x="12466417" y="2661883"/>
            <a:chExt cx="1158542" cy="1183791"/>
          </a:xfrm>
        </p:grpSpPr>
        <p:sp>
          <p:nvSpPr>
            <p:cNvPr id="947" name="Rectangle 104">
              <a:extLst>
                <a:ext uri="{FF2B5EF4-FFF2-40B4-BE49-F238E27FC236}">
                  <a16:creationId xmlns:a16="http://schemas.microsoft.com/office/drawing/2014/main" id="{F65FF05C-7EAC-BEB7-0C2E-6B2E78CA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6417" y="2661883"/>
              <a:ext cx="1077271" cy="105770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48" name="Text Box 36">
              <a:extLst>
                <a:ext uri="{FF2B5EF4-FFF2-40B4-BE49-F238E27FC236}">
                  <a16:creationId xmlns:a16="http://schemas.microsoft.com/office/drawing/2014/main" id="{C1232725-8300-3A66-36C0-EA1A81183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47689" y="3458176"/>
              <a:ext cx="470587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49" name="Text Box 36">
              <a:extLst>
                <a:ext uri="{FF2B5EF4-FFF2-40B4-BE49-F238E27FC236}">
                  <a16:creationId xmlns:a16="http://schemas.microsoft.com/office/drawing/2014/main" id="{0F9F6BC0-2EB0-CB13-3BE7-ACFB882EE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41676" y="3461756"/>
              <a:ext cx="58328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50" name="Text Box 36">
              <a:extLst>
                <a:ext uri="{FF2B5EF4-FFF2-40B4-BE49-F238E27FC236}">
                  <a16:creationId xmlns:a16="http://schemas.microsoft.com/office/drawing/2014/main" id="{38B17DB9-33FC-AFA8-D1EE-81EE272C9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91380" y="2979910"/>
              <a:ext cx="66075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21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4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1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0"/>
                            </p:stCondLst>
                            <p:childTnLst>
                              <p:par>
                                <p:cTn id="174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22" presetClass="entr" presetSubtype="1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21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500"/>
                            </p:stCondLst>
                            <p:childTnLst>
                              <p:par>
                                <p:cTn id="2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000"/>
                            </p:stCondLst>
                            <p:childTnLst>
                              <p:par>
                                <p:cTn id="262" presetID="22" presetClass="entr" presetSubtype="2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4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000"/>
                            </p:stCondLst>
                            <p:childTnLst>
                              <p:par>
                                <p:cTn id="2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4500"/>
                            </p:stCondLst>
                            <p:childTnLst>
                              <p:par>
                                <p:cTn id="273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4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7500"/>
                            </p:stCondLst>
                            <p:childTnLst>
                              <p:par>
                                <p:cTn id="2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8000"/>
                            </p:stCondLst>
                            <p:childTnLst>
                              <p:par>
                                <p:cTn id="2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 animBg="1"/>
      <p:bldP spid="681" grpId="1" animBg="1"/>
      <p:bldP spid="853" grpId="0" animBg="1"/>
      <p:bldP spid="853" grpId="1" animBg="1"/>
      <p:bldP spid="854" grpId="0" animBg="1"/>
      <p:bldP spid="854" grpId="1" animBg="1"/>
      <p:bldP spid="859" grpId="0" animBg="1"/>
      <p:bldP spid="860" grpId="0" animBg="1"/>
      <p:bldP spid="890" grpId="0" animBg="1"/>
      <p:bldP spid="891" grpId="0" animBg="1"/>
      <p:bldP spid="891" grpId="1" animBg="1"/>
      <p:bldP spid="892" grpId="0" animBg="1"/>
      <p:bldP spid="892" grpId="1" animBg="1"/>
      <p:bldP spid="893" grpId="0" animBg="1"/>
      <p:bldP spid="893" grpId="1" animBg="1"/>
      <p:bldP spid="894" grpId="0" animBg="1"/>
      <p:bldP spid="894" grpId="1" animBg="1"/>
      <p:bldP spid="898" grpId="0" animBg="1"/>
      <p:bldP spid="898" grpId="1" animBg="1"/>
      <p:bldP spid="899" grpId="0" animBg="1"/>
      <p:bldP spid="903" grpId="0" animBg="1"/>
      <p:bldP spid="903" grpId="1" animBg="1"/>
      <p:bldP spid="904" grpId="0" animBg="1"/>
      <p:bldP spid="914" grpId="0" animBg="1"/>
      <p:bldP spid="915" grpId="0" animBg="1"/>
      <p:bldP spid="930" grpId="0" animBg="1"/>
      <p:bldP spid="93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4015843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指令，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sw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rt,imm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10" name="TextBox 24">
            <a:extLst>
              <a:ext uri="{FF2B5EF4-FFF2-40B4-BE49-F238E27FC236}">
                <a16:creationId xmlns:a16="http://schemas.microsoft.com/office/drawing/2014/main" id="{6E153DFA-F613-59DB-A457-3D50665F1135}"/>
              </a:ext>
            </a:extLst>
          </p:cNvPr>
          <p:cNvSpPr txBox="1"/>
          <p:nvPr/>
        </p:nvSpPr>
        <p:spPr>
          <a:xfrm>
            <a:off x="775853" y="2228192"/>
            <a:ext cx="4201893" cy="56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R[rt]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M[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+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imm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E50DB50-0AED-1B47-5560-A4615C405393}"/>
              </a:ext>
            </a:extLst>
          </p:cNvPr>
          <p:cNvGrpSpPr/>
          <p:nvPr/>
        </p:nvGrpSpPr>
        <p:grpSpPr>
          <a:xfrm>
            <a:off x="480492" y="2939524"/>
            <a:ext cx="4792613" cy="574256"/>
            <a:chOff x="400250" y="925545"/>
            <a:chExt cx="6664199" cy="798512"/>
          </a:xfrm>
        </p:grpSpPr>
        <p:sp>
          <p:nvSpPr>
            <p:cNvPr id="13" name="矩形 7">
              <a:extLst>
                <a:ext uri="{FF2B5EF4-FFF2-40B4-BE49-F238E27FC236}">
                  <a16:creationId xmlns:a16="http://schemas.microsoft.com/office/drawing/2014/main" id="{3B2A6ADF-2B53-8872-8126-02F343157CD2}"/>
                </a:ext>
              </a:extLst>
            </p:cNvPr>
            <p:cNvSpPr/>
            <p:nvPr/>
          </p:nvSpPr>
          <p:spPr>
            <a:xfrm>
              <a:off x="400250" y="1295432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b="1" kern="0">
                  <a:solidFill>
                    <a:sysClr val="window" lastClr="FFFFFF"/>
                  </a:solidFill>
                  <a:latin typeface="微软雅黑"/>
                </a:rPr>
                <a:t>OP=43</a:t>
              </a:r>
              <a:endParaRPr lang="zh-CN" altLang="en-US" sz="1400" b="1" kern="0" dirty="0">
                <a:solidFill>
                  <a:sysClr val="window" lastClr="FFFFFF"/>
                </a:solidFill>
                <a:latin typeface="微软雅黑"/>
              </a:endParaRPr>
            </a:p>
          </p:txBody>
        </p:sp>
        <p:sp>
          <p:nvSpPr>
            <p:cNvPr id="14" name="矩形 24">
              <a:extLst>
                <a:ext uri="{FF2B5EF4-FFF2-40B4-BE49-F238E27FC236}">
                  <a16:creationId xmlns:a16="http://schemas.microsoft.com/office/drawing/2014/main" id="{558DC03B-5CBB-9B2B-7199-DE66E883CCDD}"/>
                </a:ext>
              </a:extLst>
            </p:cNvPr>
            <p:cNvSpPr/>
            <p:nvPr/>
          </p:nvSpPr>
          <p:spPr>
            <a:xfrm>
              <a:off x="1666907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 panose="020B0503020204020204" pitchFamily="34" charset="-122"/>
                </a:rPr>
                <a:t>rs</a:t>
              </a:r>
              <a:endParaRPr lang="zh-CN" altLang="en-US" b="1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矩形 25">
              <a:extLst>
                <a:ext uri="{FF2B5EF4-FFF2-40B4-BE49-F238E27FC236}">
                  <a16:creationId xmlns:a16="http://schemas.microsoft.com/office/drawing/2014/main" id="{C6A2F4F6-038D-0A1E-2316-B035F0AACEAE}"/>
                </a:ext>
              </a:extLst>
            </p:cNvPr>
            <p:cNvSpPr/>
            <p:nvPr/>
          </p:nvSpPr>
          <p:spPr>
            <a:xfrm>
              <a:off x="2725826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rt</a:t>
              </a:r>
              <a:endPara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4264F9D7-3743-574A-BD99-21BFB7664738}"/>
                </a:ext>
              </a:extLst>
            </p:cNvPr>
            <p:cNvSpPr txBox="1"/>
            <p:nvPr/>
          </p:nvSpPr>
          <p:spPr>
            <a:xfrm>
              <a:off x="536291" y="925545"/>
              <a:ext cx="1031343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</a:rPr>
                <a:t>6bits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</a:endParaRPr>
            </a:p>
          </p:txBody>
        </p:sp>
        <p:sp>
          <p:nvSpPr>
            <p:cNvPr id="18" name="矩形 26">
              <a:extLst>
                <a:ext uri="{FF2B5EF4-FFF2-40B4-BE49-F238E27FC236}">
                  <a16:creationId xmlns:a16="http://schemas.microsoft.com/office/drawing/2014/main" id="{01A71C03-13D5-0A22-6922-C6AE6AB7ACE2}"/>
                </a:ext>
              </a:extLst>
            </p:cNvPr>
            <p:cNvSpPr/>
            <p:nvPr/>
          </p:nvSpPr>
          <p:spPr>
            <a:xfrm>
              <a:off x="3784744" y="1295432"/>
              <a:ext cx="3279705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 panose="020B0503020204020204" pitchFamily="34" charset="-122"/>
                </a:rPr>
                <a:t>imm</a:t>
              </a:r>
              <a:endParaRPr lang="zh-CN" altLang="en-US" b="1" kern="0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TextBox 34">
              <a:extLst>
                <a:ext uri="{FF2B5EF4-FFF2-40B4-BE49-F238E27FC236}">
                  <a16:creationId xmlns:a16="http://schemas.microsoft.com/office/drawing/2014/main" id="{AF123338-FF82-B70E-D624-FAF8D048C48A}"/>
                </a:ext>
              </a:extLst>
            </p:cNvPr>
            <p:cNvSpPr txBox="1"/>
            <p:nvPr/>
          </p:nvSpPr>
          <p:spPr>
            <a:xfrm>
              <a:off x="1652201" y="925545"/>
              <a:ext cx="103134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</a:endParaRPr>
            </a:p>
          </p:txBody>
        </p:sp>
        <p:sp>
          <p:nvSpPr>
            <p:cNvPr id="21" name="TextBox 35">
              <a:extLst>
                <a:ext uri="{FF2B5EF4-FFF2-40B4-BE49-F238E27FC236}">
                  <a16:creationId xmlns:a16="http://schemas.microsoft.com/office/drawing/2014/main" id="{3C7E403D-6653-A505-D950-54D35F1FA672}"/>
                </a:ext>
              </a:extLst>
            </p:cNvPr>
            <p:cNvSpPr txBox="1"/>
            <p:nvPr/>
          </p:nvSpPr>
          <p:spPr>
            <a:xfrm>
              <a:off x="2652292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</a:endParaRPr>
            </a:p>
          </p:txBody>
        </p:sp>
        <p:sp>
          <p:nvSpPr>
            <p:cNvPr id="22" name="TextBox 37">
              <a:extLst>
                <a:ext uri="{FF2B5EF4-FFF2-40B4-BE49-F238E27FC236}">
                  <a16:creationId xmlns:a16="http://schemas.microsoft.com/office/drawing/2014/main" id="{1B9EADBB-0993-8A70-072C-5EB41808E935}"/>
                </a:ext>
              </a:extLst>
            </p:cNvPr>
            <p:cNvSpPr txBox="1"/>
            <p:nvPr/>
          </p:nvSpPr>
          <p:spPr>
            <a:xfrm>
              <a:off x="4819763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</a:rPr>
                <a:t>16bits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</a:endParaRPr>
            </a:p>
          </p:txBody>
        </p:sp>
      </p:grpSp>
      <p:graphicFrame>
        <p:nvGraphicFramePr>
          <p:cNvPr id="1093" name="表格 1092">
            <a:extLst>
              <a:ext uri="{FF2B5EF4-FFF2-40B4-BE49-F238E27FC236}">
                <a16:creationId xmlns:a16="http://schemas.microsoft.com/office/drawing/2014/main" id="{9556E565-14AA-F06C-32E0-D11AC149E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85544"/>
              </p:ext>
            </p:extLst>
          </p:nvPr>
        </p:nvGraphicFramePr>
        <p:xfrm>
          <a:off x="317314" y="3736726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094" name="表格 1093">
            <a:extLst>
              <a:ext uri="{FF2B5EF4-FFF2-40B4-BE49-F238E27FC236}">
                <a16:creationId xmlns:a16="http://schemas.microsoft.com/office/drawing/2014/main" id="{CFC4D238-5C80-CF92-24A9-AD42029BE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02302"/>
              </p:ext>
            </p:extLst>
          </p:nvPr>
        </p:nvGraphicFramePr>
        <p:xfrm>
          <a:off x="317314" y="3736726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095" name="表格 1094">
            <a:extLst>
              <a:ext uri="{FF2B5EF4-FFF2-40B4-BE49-F238E27FC236}">
                <a16:creationId xmlns:a16="http://schemas.microsoft.com/office/drawing/2014/main" id="{A15E5F63-7861-ACCE-19DD-0DEAD5E1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586"/>
              </p:ext>
            </p:extLst>
          </p:nvPr>
        </p:nvGraphicFramePr>
        <p:xfrm>
          <a:off x="317314" y="3736726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096" name="表格 1095">
            <a:extLst>
              <a:ext uri="{FF2B5EF4-FFF2-40B4-BE49-F238E27FC236}">
                <a16:creationId xmlns:a16="http://schemas.microsoft.com/office/drawing/2014/main" id="{334822F9-AB11-BE01-1AAD-9077EAAD3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930446"/>
              </p:ext>
            </p:extLst>
          </p:nvPr>
        </p:nvGraphicFramePr>
        <p:xfrm>
          <a:off x="317314" y="3736726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R[rt]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DR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097" name="表格 1096">
            <a:extLst>
              <a:ext uri="{FF2B5EF4-FFF2-40B4-BE49-F238E27FC236}">
                <a16:creationId xmlns:a16="http://schemas.microsoft.com/office/drawing/2014/main" id="{8FBEF7C1-BF21-30AC-A18F-809A925A6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48215"/>
              </p:ext>
            </p:extLst>
          </p:nvPr>
        </p:nvGraphicFramePr>
        <p:xfrm>
          <a:off x="317314" y="3736726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X+imm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R[rt]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DR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T9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M[AR]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Write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sp>
        <p:nvSpPr>
          <p:cNvPr id="1098" name="Rectangle 110">
            <a:extLst>
              <a:ext uri="{FF2B5EF4-FFF2-40B4-BE49-F238E27FC236}">
                <a16:creationId xmlns:a16="http://schemas.microsoft.com/office/drawing/2014/main" id="{8E011D63-B82D-4097-98E3-2EF440AB8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129" y="1590783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99" name="任意多边形 266">
            <a:extLst>
              <a:ext uri="{FF2B5EF4-FFF2-40B4-BE49-F238E27FC236}">
                <a16:creationId xmlns:a16="http://schemas.microsoft.com/office/drawing/2014/main" id="{C648A1FB-6E12-3617-6D69-9691E5082647}"/>
              </a:ext>
            </a:extLst>
          </p:cNvPr>
          <p:cNvSpPr/>
          <p:nvPr/>
        </p:nvSpPr>
        <p:spPr>
          <a:xfrm rot="10800000">
            <a:off x="6988662" y="4789661"/>
            <a:ext cx="1285607" cy="456406"/>
          </a:xfrm>
          <a:custGeom>
            <a:avLst/>
            <a:gdLst>
              <a:gd name="connsiteX0" fmla="*/ 1285607 w 1285607"/>
              <a:gd name="connsiteY0" fmla="*/ 456406 h 456406"/>
              <a:gd name="connsiteX1" fmla="*/ 734578 w 1285607"/>
              <a:gd name="connsiteY1" fmla="*/ 456406 h 456406"/>
              <a:gd name="connsiteX2" fmla="*/ 642803 w 1285607"/>
              <a:gd name="connsiteY2" fmla="*/ 344736 h 456406"/>
              <a:gd name="connsiteX3" fmla="*/ 551028 w 1285607"/>
              <a:gd name="connsiteY3" fmla="*/ 456406 h 456406"/>
              <a:gd name="connsiteX4" fmla="*/ 0 w 1285607"/>
              <a:gd name="connsiteY4" fmla="*/ 456406 h 456406"/>
              <a:gd name="connsiteX5" fmla="*/ 437954 w 1285607"/>
              <a:gd name="connsiteY5" fmla="*/ 0 h 456406"/>
              <a:gd name="connsiteX6" fmla="*/ 847653 w 1285607"/>
              <a:gd name="connsiteY6" fmla="*/ 0 h 4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607" h="456406">
                <a:moveTo>
                  <a:pt x="1285607" y="456406"/>
                </a:moveTo>
                <a:lnTo>
                  <a:pt x="734578" y="456406"/>
                </a:lnTo>
                <a:lnTo>
                  <a:pt x="642803" y="344736"/>
                </a:lnTo>
                <a:lnTo>
                  <a:pt x="551028" y="456406"/>
                </a:lnTo>
                <a:lnTo>
                  <a:pt x="0" y="456406"/>
                </a:lnTo>
                <a:lnTo>
                  <a:pt x="437954" y="0"/>
                </a:lnTo>
                <a:lnTo>
                  <a:pt x="847653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1100" name="组合 1099">
            <a:extLst>
              <a:ext uri="{FF2B5EF4-FFF2-40B4-BE49-F238E27FC236}">
                <a16:creationId xmlns:a16="http://schemas.microsoft.com/office/drawing/2014/main" id="{1463D94F-E463-92B5-40C3-31DEBBC3E7D7}"/>
              </a:ext>
            </a:extLst>
          </p:cNvPr>
          <p:cNvGrpSpPr/>
          <p:nvPr/>
        </p:nvGrpSpPr>
        <p:grpSpPr>
          <a:xfrm>
            <a:off x="10457945" y="2660287"/>
            <a:ext cx="858666" cy="711391"/>
            <a:chOff x="10819307" y="2466844"/>
            <a:chExt cx="905624" cy="750295"/>
          </a:xfrm>
          <a:noFill/>
        </p:grpSpPr>
        <p:sp>
          <p:nvSpPr>
            <p:cNvPr id="1101" name="Line 7">
              <a:extLst>
                <a:ext uri="{FF2B5EF4-FFF2-40B4-BE49-F238E27FC236}">
                  <a16:creationId xmlns:a16="http://schemas.microsoft.com/office/drawing/2014/main" id="{29115825-8351-8EBD-3C7F-F939A144AA8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02" name="Rectangle 104">
              <a:extLst>
                <a:ext uri="{FF2B5EF4-FFF2-40B4-BE49-F238E27FC236}">
                  <a16:creationId xmlns:a16="http://schemas.microsoft.com/office/drawing/2014/main" id="{0B3958F9-77C0-F455-D43B-53C03F3F5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03" name="组合 1102">
            <a:extLst>
              <a:ext uri="{FF2B5EF4-FFF2-40B4-BE49-F238E27FC236}">
                <a16:creationId xmlns:a16="http://schemas.microsoft.com/office/drawing/2014/main" id="{EC6468DE-7052-617C-6DF4-000D9CF22438}"/>
              </a:ext>
            </a:extLst>
          </p:cNvPr>
          <p:cNvGrpSpPr/>
          <p:nvPr/>
        </p:nvGrpSpPr>
        <p:grpSpPr>
          <a:xfrm>
            <a:off x="7005324" y="1889949"/>
            <a:ext cx="2183057" cy="656338"/>
            <a:chOff x="7177868" y="1654379"/>
            <a:chExt cx="2302442" cy="692230"/>
          </a:xfrm>
          <a:noFill/>
        </p:grpSpPr>
        <p:cxnSp>
          <p:nvCxnSpPr>
            <p:cNvPr id="1104" name="直接箭头连接符 8">
              <a:extLst>
                <a:ext uri="{FF2B5EF4-FFF2-40B4-BE49-F238E27FC236}">
                  <a16:creationId xmlns:a16="http://schemas.microsoft.com/office/drawing/2014/main" id="{01B5F27F-8A78-EDF7-E4B8-365873983562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105" name="直接箭头连接符 9">
              <a:extLst>
                <a:ext uri="{FF2B5EF4-FFF2-40B4-BE49-F238E27FC236}">
                  <a16:creationId xmlns:a16="http://schemas.microsoft.com/office/drawing/2014/main" id="{E67DA4C6-D78C-1540-A5A3-1B9E5D3A3147}"/>
                </a:ext>
              </a:extLst>
            </p:cNvPr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1106" name="组合 1105">
              <a:extLst>
                <a:ext uri="{FF2B5EF4-FFF2-40B4-BE49-F238E27FC236}">
                  <a16:creationId xmlns:a16="http://schemas.microsoft.com/office/drawing/2014/main" id="{7BDEF917-62A5-ED9F-33AB-DB156119876C}"/>
                </a:ext>
              </a:extLst>
            </p:cNvPr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  <a:grpFill/>
          </p:grpSpPr>
          <p:sp>
            <p:nvSpPr>
              <p:cNvPr id="1107" name="Line 7">
                <a:extLst>
                  <a:ext uri="{FF2B5EF4-FFF2-40B4-BE49-F238E27FC236}">
                    <a16:creationId xmlns:a16="http://schemas.microsoft.com/office/drawing/2014/main" id="{73A5FA94-85F0-25E9-E665-29B918590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108" name="直接连接符 12">
                <a:extLst>
                  <a:ext uri="{FF2B5EF4-FFF2-40B4-BE49-F238E27FC236}">
                    <a16:creationId xmlns:a16="http://schemas.microsoft.com/office/drawing/2014/main" id="{2586D1B3-C5DA-9E7D-316E-C57EF3F757A5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1109" name="等腰三角形 13">
                <a:extLst>
                  <a:ext uri="{FF2B5EF4-FFF2-40B4-BE49-F238E27FC236}">
                    <a16:creationId xmlns:a16="http://schemas.microsoft.com/office/drawing/2014/main" id="{CBCCD704-3515-2613-5B75-40F4DFC6A46F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10" name="Rectangle 104">
                <a:extLst>
                  <a:ext uri="{FF2B5EF4-FFF2-40B4-BE49-F238E27FC236}">
                    <a16:creationId xmlns:a16="http://schemas.microsoft.com/office/drawing/2014/main" id="{A49366C5-F30C-57D5-CF08-7CDF2F01C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1111" name="Text Box 54">
                <a:extLst>
                  <a:ext uri="{FF2B5EF4-FFF2-40B4-BE49-F238E27FC236}">
                    <a16:creationId xmlns:a16="http://schemas.microsoft.com/office/drawing/2014/main" id="{B8884850-E97B-3526-F5A8-41D63E0A6A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12" name="Text Box 52">
                <a:extLst>
                  <a:ext uri="{FF2B5EF4-FFF2-40B4-BE49-F238E27FC236}">
                    <a16:creationId xmlns:a16="http://schemas.microsoft.com/office/drawing/2014/main" id="{8BB6D2E8-0C68-E717-08BB-9D00F8E744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1113" name="Text Box 109">
            <a:extLst>
              <a:ext uri="{FF2B5EF4-FFF2-40B4-BE49-F238E27FC236}">
                <a16:creationId xmlns:a16="http://schemas.microsoft.com/office/drawing/2014/main" id="{13A6DA79-17B0-AC31-2D30-6FB42199C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8304" y="1623447"/>
            <a:ext cx="758322" cy="32257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内总线</a:t>
            </a:r>
            <a:endParaRPr lang="zh-CN" altLang="en-US" sz="3200" b="1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14" name="上下箭头 1113">
            <a:extLst>
              <a:ext uri="{FF2B5EF4-FFF2-40B4-BE49-F238E27FC236}">
                <a16:creationId xmlns:a16="http://schemas.microsoft.com/office/drawing/2014/main" id="{C19B72C6-41FB-B07D-6A82-4F25FA1CC2C3}"/>
              </a:ext>
            </a:extLst>
          </p:cNvPr>
          <p:cNvSpPr/>
          <p:nvPr/>
        </p:nvSpPr>
        <p:spPr>
          <a:xfrm>
            <a:off x="9138443" y="1609733"/>
            <a:ext cx="177326" cy="4934647"/>
          </a:xfrm>
          <a:prstGeom prst="upDownArrow">
            <a:avLst/>
          </a:prstGeom>
          <a:solidFill>
            <a:sysClr val="window" lastClr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115" name="组合 1114">
            <a:extLst>
              <a:ext uri="{FF2B5EF4-FFF2-40B4-BE49-F238E27FC236}">
                <a16:creationId xmlns:a16="http://schemas.microsoft.com/office/drawing/2014/main" id="{CB2018BF-FD34-8C4E-8470-27D945E8D98E}"/>
              </a:ext>
            </a:extLst>
          </p:cNvPr>
          <p:cNvGrpSpPr/>
          <p:nvPr/>
        </p:nvGrpSpPr>
        <p:grpSpPr>
          <a:xfrm>
            <a:off x="9989969" y="1699445"/>
            <a:ext cx="1556542" cy="597916"/>
            <a:chOff x="10325741" y="1453458"/>
            <a:chExt cx="1641666" cy="630614"/>
          </a:xfrm>
          <a:noFill/>
        </p:grpSpPr>
        <p:sp>
          <p:nvSpPr>
            <p:cNvPr id="1116" name="Line 117">
              <a:extLst>
                <a:ext uri="{FF2B5EF4-FFF2-40B4-BE49-F238E27FC236}">
                  <a16:creationId xmlns:a16="http://schemas.microsoft.com/office/drawing/2014/main" id="{DDAFA1B8-47F3-3E85-655A-A81A029573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17" name="Line 117">
              <a:extLst>
                <a:ext uri="{FF2B5EF4-FFF2-40B4-BE49-F238E27FC236}">
                  <a16:creationId xmlns:a16="http://schemas.microsoft.com/office/drawing/2014/main" id="{2B76F69A-57D9-9DC3-C051-30A8CF2A7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18" name="Line 117">
              <a:extLst>
                <a:ext uri="{FF2B5EF4-FFF2-40B4-BE49-F238E27FC236}">
                  <a16:creationId xmlns:a16="http://schemas.microsoft.com/office/drawing/2014/main" id="{9E495B97-2ACA-D490-5BD5-2B6EAFBD9E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19" name="Line 117">
              <a:extLst>
                <a:ext uri="{FF2B5EF4-FFF2-40B4-BE49-F238E27FC236}">
                  <a16:creationId xmlns:a16="http://schemas.microsoft.com/office/drawing/2014/main" id="{BD0CB065-380F-5866-6EA2-017819405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20" name="Line 117">
              <a:extLst>
                <a:ext uri="{FF2B5EF4-FFF2-40B4-BE49-F238E27FC236}">
                  <a16:creationId xmlns:a16="http://schemas.microsoft.com/office/drawing/2014/main" id="{F008D43F-F744-228C-2DEA-C3562716E0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21" name="Line 117">
              <a:extLst>
                <a:ext uri="{FF2B5EF4-FFF2-40B4-BE49-F238E27FC236}">
                  <a16:creationId xmlns:a16="http://schemas.microsoft.com/office/drawing/2014/main" id="{A0EBABDB-ED5B-BDED-81DF-99BCF6F4E0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22" name="Text Box 109">
              <a:extLst>
                <a:ext uri="{FF2B5EF4-FFF2-40B4-BE49-F238E27FC236}">
                  <a16:creationId xmlns:a16="http://schemas.microsoft.com/office/drawing/2014/main" id="{08D74178-E385-944D-30CD-CABE2435B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操作控制信号</a:t>
              </a:r>
            </a:p>
          </p:txBody>
        </p:sp>
        <p:sp>
          <p:nvSpPr>
            <p:cNvPr id="1123" name="Text Box 126">
              <a:extLst>
                <a:ext uri="{FF2B5EF4-FFF2-40B4-BE49-F238E27FC236}">
                  <a16:creationId xmlns:a16="http://schemas.microsoft.com/office/drawing/2014/main" id="{6533AB36-AA56-42F9-472F-0753CA98B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24" name="组合 1123">
            <a:extLst>
              <a:ext uri="{FF2B5EF4-FFF2-40B4-BE49-F238E27FC236}">
                <a16:creationId xmlns:a16="http://schemas.microsoft.com/office/drawing/2014/main" id="{E13665D4-4BA9-71E4-317D-06352B84DA6D}"/>
              </a:ext>
            </a:extLst>
          </p:cNvPr>
          <p:cNvGrpSpPr/>
          <p:nvPr/>
        </p:nvGrpSpPr>
        <p:grpSpPr>
          <a:xfrm>
            <a:off x="9282467" y="4578517"/>
            <a:ext cx="2467603" cy="2067711"/>
            <a:chOff x="9218073" y="4195326"/>
            <a:chExt cx="2467603" cy="2067711"/>
          </a:xfrm>
          <a:noFill/>
        </p:grpSpPr>
        <p:sp>
          <p:nvSpPr>
            <p:cNvPr id="1125" name="Rectangle 104">
              <a:extLst>
                <a:ext uri="{FF2B5EF4-FFF2-40B4-BE49-F238E27FC236}">
                  <a16:creationId xmlns:a16="http://schemas.microsoft.com/office/drawing/2014/main" id="{B5D16371-C797-25A9-3030-44587A371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26" name="组合 1125">
              <a:extLst>
                <a:ext uri="{FF2B5EF4-FFF2-40B4-BE49-F238E27FC236}">
                  <a16:creationId xmlns:a16="http://schemas.microsoft.com/office/drawing/2014/main" id="{0E99B3FD-6222-22F6-514C-4A93EDAC7D2F}"/>
                </a:ext>
              </a:extLst>
            </p:cNvPr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  <a:grpFill/>
          </p:grpSpPr>
          <p:sp>
            <p:nvSpPr>
              <p:cNvPr id="1158" name="Line 7">
                <a:extLst>
                  <a:ext uri="{FF2B5EF4-FFF2-40B4-BE49-F238E27FC236}">
                    <a16:creationId xmlns:a16="http://schemas.microsoft.com/office/drawing/2014/main" id="{44DB1FBB-94FB-5942-FF79-FC171E9C5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159" name="直接连接符 97">
                <a:extLst>
                  <a:ext uri="{FF2B5EF4-FFF2-40B4-BE49-F238E27FC236}">
                    <a16:creationId xmlns:a16="http://schemas.microsoft.com/office/drawing/2014/main" id="{CB4C0034-E6C2-CBE5-8BAB-85488CAD615A}"/>
                  </a:ext>
                </a:extLst>
              </p:cNvPr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1160" name="等腰三角形 98">
                <a:extLst>
                  <a:ext uri="{FF2B5EF4-FFF2-40B4-BE49-F238E27FC236}">
                    <a16:creationId xmlns:a16="http://schemas.microsoft.com/office/drawing/2014/main" id="{7B23BA29-8E25-EF3C-1BFE-ED0D075F2EBC}"/>
                  </a:ext>
                </a:extLst>
              </p:cNvPr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127" name="Text Box 36">
              <a:extLst>
                <a:ext uri="{FF2B5EF4-FFF2-40B4-BE49-F238E27FC236}">
                  <a16:creationId xmlns:a16="http://schemas.microsoft.com/office/drawing/2014/main" id="{E2292CBD-8D78-6A5B-61E2-065FD3305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290343"/>
              <a:ext cx="30989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28" name="直接箭头连接符 102">
              <a:extLst>
                <a:ext uri="{FF2B5EF4-FFF2-40B4-BE49-F238E27FC236}">
                  <a16:creationId xmlns:a16="http://schemas.microsoft.com/office/drawing/2014/main" id="{2C3A57D1-DAA7-87C6-B80A-165D338C19CF}"/>
                </a:ext>
              </a:extLst>
            </p:cNvPr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129" name="直接箭头连接符 103">
              <a:extLst>
                <a:ext uri="{FF2B5EF4-FFF2-40B4-BE49-F238E27FC236}">
                  <a16:creationId xmlns:a16="http://schemas.microsoft.com/office/drawing/2014/main" id="{826F98E6-647D-7640-00DE-1ABD7657043C}"/>
                </a:ext>
              </a:extLst>
            </p:cNvPr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130" name="Text Box 36">
              <a:extLst>
                <a:ext uri="{FF2B5EF4-FFF2-40B4-BE49-F238E27FC236}">
                  <a16:creationId xmlns:a16="http://schemas.microsoft.com/office/drawing/2014/main" id="{5E58E7D7-054D-F6D5-7CEC-3A11BEE80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601520"/>
              <a:ext cx="34825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1131" name="Text Box 36">
              <a:extLst>
                <a:ext uri="{FF2B5EF4-FFF2-40B4-BE49-F238E27FC236}">
                  <a16:creationId xmlns:a16="http://schemas.microsoft.com/office/drawing/2014/main" id="{2E6456B0-DB7A-6EA0-CD3B-7E16479A4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6634" y="4991619"/>
              <a:ext cx="47058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2" name="Text Box 36">
              <a:extLst>
                <a:ext uri="{FF2B5EF4-FFF2-40B4-BE49-F238E27FC236}">
                  <a16:creationId xmlns:a16="http://schemas.microsoft.com/office/drawing/2014/main" id="{25C04DA5-7169-07E7-3896-ADE0133C9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621" y="4995199"/>
              <a:ext cx="58328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33" name="直接箭头连接符 107">
              <a:extLst>
                <a:ext uri="{FF2B5EF4-FFF2-40B4-BE49-F238E27FC236}">
                  <a16:creationId xmlns:a16="http://schemas.microsoft.com/office/drawing/2014/main" id="{F06C3794-FA2F-9C1D-2886-E0DA5C3A2659}"/>
                </a:ext>
              </a:extLst>
            </p:cNvPr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134" name="直接箭头连接符 108">
              <a:extLst>
                <a:ext uri="{FF2B5EF4-FFF2-40B4-BE49-F238E27FC236}">
                  <a16:creationId xmlns:a16="http://schemas.microsoft.com/office/drawing/2014/main" id="{CE702A40-477F-969B-A095-0E942D45030A}"/>
                </a:ext>
              </a:extLst>
            </p:cNvPr>
            <p:cNvCxnSpPr/>
            <p:nvPr/>
          </p:nvCxnSpPr>
          <p:spPr>
            <a:xfrm flipH="1">
              <a:off x="10976225" y="5619717"/>
              <a:ext cx="296147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135" name="Text Box 54">
              <a:extLst>
                <a:ext uri="{FF2B5EF4-FFF2-40B4-BE49-F238E27FC236}">
                  <a16:creationId xmlns:a16="http://schemas.microsoft.com/office/drawing/2014/main" id="{1D9BFF0A-A603-6A4B-372E-2CE721A83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6" name="Text Box 54">
              <a:extLst>
                <a:ext uri="{FF2B5EF4-FFF2-40B4-BE49-F238E27FC236}">
                  <a16:creationId xmlns:a16="http://schemas.microsoft.com/office/drawing/2014/main" id="{3AC382A0-0541-816A-D6D7-3C45930EF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7" name="Text Box 36">
              <a:extLst>
                <a:ext uri="{FF2B5EF4-FFF2-40B4-BE49-F238E27FC236}">
                  <a16:creationId xmlns:a16="http://schemas.microsoft.com/office/drawing/2014/main" id="{A345D96A-753A-B42A-E75B-8FBD83A11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38" name="组合 1137">
              <a:extLst>
                <a:ext uri="{FF2B5EF4-FFF2-40B4-BE49-F238E27FC236}">
                  <a16:creationId xmlns:a16="http://schemas.microsoft.com/office/drawing/2014/main" id="{517985B4-89E3-CC0A-A96F-B38EC3034831}"/>
                </a:ext>
              </a:extLst>
            </p:cNvPr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1151" name="组合 1150">
                <a:extLst>
                  <a:ext uri="{FF2B5EF4-FFF2-40B4-BE49-F238E27FC236}">
                    <a16:creationId xmlns:a16="http://schemas.microsoft.com/office/drawing/2014/main" id="{D7DB6671-63BD-071C-6854-6B62A43017FE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1154" name="Line 7">
                  <a:extLst>
                    <a:ext uri="{FF2B5EF4-FFF2-40B4-BE49-F238E27FC236}">
                      <a16:creationId xmlns:a16="http://schemas.microsoft.com/office/drawing/2014/main" id="{38565655-FC69-A64E-95AA-7D2A77B39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55" name="流程图: 手动操作 117">
                  <a:extLst>
                    <a:ext uri="{FF2B5EF4-FFF2-40B4-BE49-F238E27FC236}">
                      <a16:creationId xmlns:a16="http://schemas.microsoft.com/office/drawing/2014/main" id="{43AD7511-80EE-FA4C-A41C-DF98F1CFD451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56" name="Line 7">
                  <a:extLst>
                    <a:ext uri="{FF2B5EF4-FFF2-40B4-BE49-F238E27FC236}">
                      <a16:creationId xmlns:a16="http://schemas.microsoft.com/office/drawing/2014/main" id="{CD627310-5482-4D8F-DACA-2C18AC1F2F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57" name="Line 7">
                  <a:extLst>
                    <a:ext uri="{FF2B5EF4-FFF2-40B4-BE49-F238E27FC236}">
                      <a16:creationId xmlns:a16="http://schemas.microsoft.com/office/drawing/2014/main" id="{B92E6666-0ABD-216E-FC13-C2E7A72091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152" name="矩形 1151">
                <a:extLst>
                  <a:ext uri="{FF2B5EF4-FFF2-40B4-BE49-F238E27FC236}">
                    <a16:creationId xmlns:a16="http://schemas.microsoft.com/office/drawing/2014/main" id="{7A8AFA93-C6D5-36AC-B77B-B5C1DC42B5FD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153" name="矩形 1152">
                <a:extLst>
                  <a:ext uri="{FF2B5EF4-FFF2-40B4-BE49-F238E27FC236}">
                    <a16:creationId xmlns:a16="http://schemas.microsoft.com/office/drawing/2014/main" id="{0C6CBB2A-2278-F400-EA1E-6E2899E530F8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grpSp>
          <p:nvGrpSpPr>
            <p:cNvPr id="1139" name="组合 1138">
              <a:extLst>
                <a:ext uri="{FF2B5EF4-FFF2-40B4-BE49-F238E27FC236}">
                  <a16:creationId xmlns:a16="http://schemas.microsoft.com/office/drawing/2014/main" id="{1FA5803B-C947-7A8E-FDAE-279CE9DCB22A}"/>
                </a:ext>
              </a:extLst>
            </p:cNvPr>
            <p:cNvGrpSpPr/>
            <p:nvPr/>
          </p:nvGrpSpPr>
          <p:grpSpPr>
            <a:xfrm>
              <a:off x="10512220" y="5269170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1144" name="组合 1143">
                <a:extLst>
                  <a:ext uri="{FF2B5EF4-FFF2-40B4-BE49-F238E27FC236}">
                    <a16:creationId xmlns:a16="http://schemas.microsoft.com/office/drawing/2014/main" id="{85C3911E-D045-C48E-ABA3-66018C276BA7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1147" name="Line 7">
                  <a:extLst>
                    <a:ext uri="{FF2B5EF4-FFF2-40B4-BE49-F238E27FC236}">
                      <a16:creationId xmlns:a16="http://schemas.microsoft.com/office/drawing/2014/main" id="{D7F2D22E-0880-DC1B-B714-F265EFE72B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48" name="Line 7">
                  <a:extLst>
                    <a:ext uri="{FF2B5EF4-FFF2-40B4-BE49-F238E27FC236}">
                      <a16:creationId xmlns:a16="http://schemas.microsoft.com/office/drawing/2014/main" id="{8DD0AEA4-1692-42C1-3BE5-6071D10B8A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grpFill/>
                <a:ln w="19050" cap="sq">
                  <a:solidFill>
                    <a:srgbClr val="000000"/>
                  </a:solidFill>
                  <a:miter lim="800000"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49" name="Line 7">
                  <a:extLst>
                    <a:ext uri="{FF2B5EF4-FFF2-40B4-BE49-F238E27FC236}">
                      <a16:creationId xmlns:a16="http://schemas.microsoft.com/office/drawing/2014/main" id="{8654E819-A107-3559-F10C-D7EAE02586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50" name="流程图: 手动操作 125">
                  <a:extLst>
                    <a:ext uri="{FF2B5EF4-FFF2-40B4-BE49-F238E27FC236}">
                      <a16:creationId xmlns:a16="http://schemas.microsoft.com/office/drawing/2014/main" id="{9D890456-0410-7437-00FE-703B5DDFEC81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145" name="矩形 1144">
                <a:extLst>
                  <a:ext uri="{FF2B5EF4-FFF2-40B4-BE49-F238E27FC236}">
                    <a16:creationId xmlns:a16="http://schemas.microsoft.com/office/drawing/2014/main" id="{C41A7B57-C5BD-C519-EC34-3DC7C2E2006C}"/>
                  </a:ext>
                </a:extLst>
              </p:cNvPr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146" name="矩形 1145">
                <a:extLst>
                  <a:ext uri="{FF2B5EF4-FFF2-40B4-BE49-F238E27FC236}">
                    <a16:creationId xmlns:a16="http://schemas.microsoft.com/office/drawing/2014/main" id="{7417794B-A1C9-95AA-6E38-8E5FBCDA9659}"/>
                  </a:ext>
                </a:extLst>
              </p:cNvPr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1140" name="Text Box 36">
              <a:extLst>
                <a:ext uri="{FF2B5EF4-FFF2-40B4-BE49-F238E27FC236}">
                  <a16:creationId xmlns:a16="http://schemas.microsoft.com/office/drawing/2014/main" id="{72740EF4-8B5B-7119-7F9D-A681A5C72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41" name="Text Box 36">
              <a:extLst>
                <a:ext uri="{FF2B5EF4-FFF2-40B4-BE49-F238E27FC236}">
                  <a16:creationId xmlns:a16="http://schemas.microsoft.com/office/drawing/2014/main" id="{BB43CF9F-D5CA-1304-E578-6C686DC24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42" name="Line 7">
              <a:extLst>
                <a:ext uri="{FF2B5EF4-FFF2-40B4-BE49-F238E27FC236}">
                  <a16:creationId xmlns:a16="http://schemas.microsoft.com/office/drawing/2014/main" id="{5F8845DC-6898-62E7-750A-3B92B69459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grpFill/>
            <a:ln w="19050" cap="sq">
              <a:solidFill>
                <a:srgbClr val="000000"/>
              </a:solidFill>
              <a:miter lim="800000"/>
              <a:headEnd type="none"/>
              <a:tailEnd type="none" w="med" len="med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43" name="Text Box 36">
              <a:extLst>
                <a:ext uri="{FF2B5EF4-FFF2-40B4-BE49-F238E27FC236}">
                  <a16:creationId xmlns:a16="http://schemas.microsoft.com/office/drawing/2014/main" id="{95F6ABBD-E610-8454-9B6E-07771914E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61" name="组合 1160">
            <a:extLst>
              <a:ext uri="{FF2B5EF4-FFF2-40B4-BE49-F238E27FC236}">
                <a16:creationId xmlns:a16="http://schemas.microsoft.com/office/drawing/2014/main" id="{C6B99CF0-6885-D840-989A-84569224D3E5}"/>
              </a:ext>
            </a:extLst>
          </p:cNvPr>
          <p:cNvGrpSpPr/>
          <p:nvPr/>
        </p:nvGrpSpPr>
        <p:grpSpPr>
          <a:xfrm>
            <a:off x="9766679" y="2967901"/>
            <a:ext cx="602150" cy="725137"/>
            <a:chOff x="9702285" y="2584710"/>
            <a:chExt cx="602150" cy="725137"/>
          </a:xfrm>
          <a:noFill/>
        </p:grpSpPr>
        <p:sp>
          <p:nvSpPr>
            <p:cNvPr id="1162" name="Rectangle 104">
              <a:extLst>
                <a:ext uri="{FF2B5EF4-FFF2-40B4-BE49-F238E27FC236}">
                  <a16:creationId xmlns:a16="http://schemas.microsoft.com/office/drawing/2014/main" id="{FD2B76B6-565C-BA0C-EE5D-4A468385E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1163" name="Line 7">
              <a:extLst>
                <a:ext uri="{FF2B5EF4-FFF2-40B4-BE49-F238E27FC236}">
                  <a16:creationId xmlns:a16="http://schemas.microsoft.com/office/drawing/2014/main" id="{42403233-6397-44A0-83F7-57F441B757D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64" name="组合 1163">
            <a:extLst>
              <a:ext uri="{FF2B5EF4-FFF2-40B4-BE49-F238E27FC236}">
                <a16:creationId xmlns:a16="http://schemas.microsoft.com/office/drawing/2014/main" id="{EDFA7CFC-E647-4F0B-1B7E-6481C4EA58ED}"/>
              </a:ext>
            </a:extLst>
          </p:cNvPr>
          <p:cNvGrpSpPr/>
          <p:nvPr/>
        </p:nvGrpSpPr>
        <p:grpSpPr>
          <a:xfrm>
            <a:off x="9773195" y="2083732"/>
            <a:ext cx="2096515" cy="882231"/>
            <a:chOff x="9708801" y="1700541"/>
            <a:chExt cx="2096515" cy="882231"/>
          </a:xfrm>
          <a:noFill/>
        </p:grpSpPr>
        <p:cxnSp>
          <p:nvCxnSpPr>
            <p:cNvPr id="1165" name="直接箭头连接符 133">
              <a:extLst>
                <a:ext uri="{FF2B5EF4-FFF2-40B4-BE49-F238E27FC236}">
                  <a16:creationId xmlns:a16="http://schemas.microsoft.com/office/drawing/2014/main" id="{FB5DF94F-2392-CB97-8394-FF20E28FB055}"/>
                </a:ext>
              </a:extLst>
            </p:cNvPr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166" name="直接箭头连接符 136">
              <a:extLst>
                <a:ext uri="{FF2B5EF4-FFF2-40B4-BE49-F238E27FC236}">
                  <a16:creationId xmlns:a16="http://schemas.microsoft.com/office/drawing/2014/main" id="{45F9935C-5373-DB0B-FDC3-AE03C4F770C6}"/>
                </a:ext>
              </a:extLst>
            </p:cNvPr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grpSp>
          <p:nvGrpSpPr>
            <p:cNvPr id="1167" name="组合 1166">
              <a:extLst>
                <a:ext uri="{FF2B5EF4-FFF2-40B4-BE49-F238E27FC236}">
                  <a16:creationId xmlns:a16="http://schemas.microsoft.com/office/drawing/2014/main" id="{C6B62824-F597-CD87-D986-D893EDBAC585}"/>
                </a:ext>
              </a:extLst>
            </p:cNvPr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  <a:grpFill/>
          </p:grpSpPr>
          <p:sp>
            <p:nvSpPr>
              <p:cNvPr id="1170" name="Rectangle 104">
                <a:extLst>
                  <a:ext uri="{FF2B5EF4-FFF2-40B4-BE49-F238E27FC236}">
                    <a16:creationId xmlns:a16="http://schemas.microsoft.com/office/drawing/2014/main" id="{376F4F0C-5DDA-BF2D-4772-AEBFF2328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操作控制器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71" name="Line 7">
                <a:extLst>
                  <a:ext uri="{FF2B5EF4-FFF2-40B4-BE49-F238E27FC236}">
                    <a16:creationId xmlns:a16="http://schemas.microsoft.com/office/drawing/2014/main" id="{E0E57BE9-7079-EFAE-0498-3B9F3F81A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168" name="Text Box 36">
              <a:extLst>
                <a:ext uri="{FF2B5EF4-FFF2-40B4-BE49-F238E27FC236}">
                  <a16:creationId xmlns:a16="http://schemas.microsoft.com/office/drawing/2014/main" id="{9DBF2320-4C6D-C8B3-3162-EB97DCD9D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69" name="Text Box 36">
              <a:extLst>
                <a:ext uri="{FF2B5EF4-FFF2-40B4-BE49-F238E27FC236}">
                  <a16:creationId xmlns:a16="http://schemas.microsoft.com/office/drawing/2014/main" id="{39F96875-B774-494D-E189-7D3B80545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72" name="组合 1171">
            <a:extLst>
              <a:ext uri="{FF2B5EF4-FFF2-40B4-BE49-F238E27FC236}">
                <a16:creationId xmlns:a16="http://schemas.microsoft.com/office/drawing/2014/main" id="{B4990A91-BFD6-62F2-DDBF-ED922292C46D}"/>
              </a:ext>
            </a:extLst>
          </p:cNvPr>
          <p:cNvGrpSpPr/>
          <p:nvPr/>
        </p:nvGrpSpPr>
        <p:grpSpPr>
          <a:xfrm>
            <a:off x="7322966" y="6255540"/>
            <a:ext cx="1755294" cy="288842"/>
            <a:chOff x="7258572" y="5872349"/>
            <a:chExt cx="1755294" cy="288842"/>
          </a:xfrm>
          <a:noFill/>
        </p:grpSpPr>
        <p:sp>
          <p:nvSpPr>
            <p:cNvPr id="1173" name="Text Box 5">
              <a:extLst>
                <a:ext uri="{FF2B5EF4-FFF2-40B4-BE49-F238E27FC236}">
                  <a16:creationId xmlns:a16="http://schemas.microsoft.com/office/drawing/2014/main" id="{217B884B-E239-24BD-47B3-983C65A03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8572" y="5875237"/>
              <a:ext cx="674343" cy="2859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数据流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4" name="Text Box 4">
              <a:extLst>
                <a:ext uri="{FF2B5EF4-FFF2-40B4-BE49-F238E27FC236}">
                  <a16:creationId xmlns:a16="http://schemas.microsoft.com/office/drawing/2014/main" id="{CE9AA540-44B6-3149-CC2B-2EA31E2AE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4405" y="5872349"/>
              <a:ext cx="689461" cy="2888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控制流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75" name="组合 1174">
            <a:extLst>
              <a:ext uri="{FF2B5EF4-FFF2-40B4-BE49-F238E27FC236}">
                <a16:creationId xmlns:a16="http://schemas.microsoft.com/office/drawing/2014/main" id="{4BB99EAE-D628-F223-F0B2-99F0DE39FA9A}"/>
              </a:ext>
            </a:extLst>
          </p:cNvPr>
          <p:cNvGrpSpPr/>
          <p:nvPr/>
        </p:nvGrpSpPr>
        <p:grpSpPr>
          <a:xfrm>
            <a:off x="5948928" y="4061760"/>
            <a:ext cx="3263895" cy="2085059"/>
            <a:chOff x="5884534" y="3678569"/>
            <a:chExt cx="3263895" cy="2085059"/>
          </a:xfrm>
          <a:noFill/>
        </p:grpSpPr>
        <p:grpSp>
          <p:nvGrpSpPr>
            <p:cNvPr id="1176" name="组合 1175">
              <a:extLst>
                <a:ext uri="{FF2B5EF4-FFF2-40B4-BE49-F238E27FC236}">
                  <a16:creationId xmlns:a16="http://schemas.microsoft.com/office/drawing/2014/main" id="{C692C723-DE4C-523D-F8A4-9D2D6EA9AE71}"/>
                </a:ext>
              </a:extLst>
            </p:cNvPr>
            <p:cNvGrpSpPr/>
            <p:nvPr/>
          </p:nvGrpSpPr>
          <p:grpSpPr>
            <a:xfrm>
              <a:off x="5884534" y="3860383"/>
              <a:ext cx="3263895" cy="1903245"/>
              <a:chOff x="5884534" y="3860383"/>
              <a:chExt cx="3263895" cy="1903245"/>
            </a:xfrm>
            <a:grpFill/>
          </p:grpSpPr>
          <p:sp>
            <p:nvSpPr>
              <p:cNvPr id="1178" name="Text Box 36">
                <a:extLst>
                  <a:ext uri="{FF2B5EF4-FFF2-40B4-BE49-F238E27FC236}">
                    <a16:creationId xmlns:a16="http://schemas.microsoft.com/office/drawing/2014/main" id="{3B4C2B1E-F0A0-365C-CE3E-0276A8A32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3847" y="4657689"/>
                <a:ext cx="757437" cy="234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运算标志</a:t>
                </a:r>
                <a:endParaRPr kumimoji="0" lang="en-US" altLang="zh-CN" sz="1100" b="1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179" name="组合 1178">
                <a:extLst>
                  <a:ext uri="{FF2B5EF4-FFF2-40B4-BE49-F238E27FC236}">
                    <a16:creationId xmlns:a16="http://schemas.microsoft.com/office/drawing/2014/main" id="{12905341-3025-333A-592E-E1661AB263BD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grpSp>
              <p:nvGrpSpPr>
                <p:cNvPr id="1180" name="组合 1179">
                  <a:extLst>
                    <a:ext uri="{FF2B5EF4-FFF2-40B4-BE49-F238E27FC236}">
                      <a16:creationId xmlns:a16="http://schemas.microsoft.com/office/drawing/2014/main" id="{EAF6FAA0-CAFA-66CA-2EBC-7BD2BA22EE3A}"/>
                    </a:ext>
                  </a:extLst>
                </p:cNvPr>
                <p:cNvGrpSpPr/>
                <p:nvPr/>
              </p:nvGrpSpPr>
              <p:grpSpPr>
                <a:xfrm>
                  <a:off x="6400894" y="3860383"/>
                  <a:ext cx="2747535" cy="1903245"/>
                  <a:chOff x="6608301" y="4136717"/>
                  <a:chExt cx="2897789" cy="2007329"/>
                </a:xfrm>
                <a:grpFill/>
              </p:grpSpPr>
              <p:cxnSp>
                <p:nvCxnSpPr>
                  <p:cNvPr id="1186" name="直接箭头连接符 27">
                    <a:extLst>
                      <a:ext uri="{FF2B5EF4-FFF2-40B4-BE49-F238E27FC236}">
                        <a16:creationId xmlns:a16="http://schemas.microsoft.com/office/drawing/2014/main" id="{13E66007-B8E8-56DD-3379-622418F30A5E}"/>
                      </a:ext>
                    </a:extLst>
                  </p:cNvPr>
                  <p:cNvCxnSpPr/>
                  <p:nvPr/>
                </p:nvCxnSpPr>
                <p:spPr>
                  <a:xfrm>
                    <a:off x="7042434" y="5749795"/>
                    <a:ext cx="544260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grpSp>
                <p:nvGrpSpPr>
                  <p:cNvPr id="1187" name="组合 1186">
                    <a:extLst>
                      <a:ext uri="{FF2B5EF4-FFF2-40B4-BE49-F238E27FC236}">
                        <a16:creationId xmlns:a16="http://schemas.microsoft.com/office/drawing/2014/main" id="{199710E3-C1DD-B251-50CD-10D7FEFF538E}"/>
                      </a:ext>
                    </a:extLst>
                  </p:cNvPr>
                  <p:cNvGrpSpPr/>
                  <p:nvPr/>
                </p:nvGrpSpPr>
                <p:grpSpPr>
                  <a:xfrm>
                    <a:off x="6899083" y="4150680"/>
                    <a:ext cx="2059020" cy="942122"/>
                    <a:chOff x="5286697" y="3767069"/>
                    <a:chExt cx="2059020" cy="942122"/>
                  </a:xfrm>
                  <a:grpFill/>
                </p:grpSpPr>
                <p:cxnSp>
                  <p:nvCxnSpPr>
                    <p:cNvPr id="1206" name="直接箭头连接符 51">
                      <a:extLst>
                        <a:ext uri="{FF2B5EF4-FFF2-40B4-BE49-F238E27FC236}">
                          <a16:creationId xmlns:a16="http://schemas.microsoft.com/office/drawing/2014/main" id="{E831533F-BE11-201D-0FD5-DAA27642ABA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86697" y="3767069"/>
                      <a:ext cx="393642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207" name="直接箭头连接符 52">
                      <a:extLst>
                        <a:ext uri="{FF2B5EF4-FFF2-40B4-BE49-F238E27FC236}">
                          <a16:creationId xmlns:a16="http://schemas.microsoft.com/office/drawing/2014/main" id="{E444A273-E79C-C2C3-47C2-A2197B833B0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01456" y="4451527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208" name="直接箭头连接符 53">
                      <a:extLst>
                        <a:ext uri="{FF2B5EF4-FFF2-40B4-BE49-F238E27FC236}">
                          <a16:creationId xmlns:a16="http://schemas.microsoft.com/office/drawing/2014/main" id="{DB33DADF-BD84-D336-E23A-0B9E9A6C1A8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664685" y="4580310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209" name="直接箭头连接符 54">
                      <a:extLst>
                        <a:ext uri="{FF2B5EF4-FFF2-40B4-BE49-F238E27FC236}">
                          <a16:creationId xmlns:a16="http://schemas.microsoft.com/office/drawing/2014/main" id="{52F35633-E1E3-2E58-1934-848AD632748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547770" y="4709191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sp>
                <p:nvSpPr>
                  <p:cNvPr id="1188" name="Text Box 123">
                    <a:extLst>
                      <a:ext uri="{FF2B5EF4-FFF2-40B4-BE49-F238E27FC236}">
                        <a16:creationId xmlns:a16="http://schemas.microsoft.com/office/drawing/2014/main" id="{0E361CC0-90D9-B771-347A-CB58FCF50B0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82955" y="4671687"/>
                    <a:ext cx="623135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+4</a:t>
                    </a:r>
                  </a:p>
                </p:txBody>
              </p:sp>
              <p:grpSp>
                <p:nvGrpSpPr>
                  <p:cNvPr id="1189" name="组合 1188">
                    <a:extLst>
                      <a:ext uri="{FF2B5EF4-FFF2-40B4-BE49-F238E27FC236}">
                        <a16:creationId xmlns:a16="http://schemas.microsoft.com/office/drawing/2014/main" id="{978773DC-3FF3-46DB-C968-8C016F7887EA}"/>
                      </a:ext>
                    </a:extLst>
                  </p:cNvPr>
                  <p:cNvGrpSpPr/>
                  <p:nvPr/>
                </p:nvGrpSpPr>
                <p:grpSpPr>
                  <a:xfrm>
                    <a:off x="6608301" y="4136717"/>
                    <a:ext cx="2860144" cy="1826436"/>
                    <a:chOff x="6608301" y="4136717"/>
                    <a:chExt cx="2860144" cy="1826436"/>
                  </a:xfrm>
                  <a:grpFill/>
                </p:grpSpPr>
                <p:cxnSp>
                  <p:nvCxnSpPr>
                    <p:cNvPr id="1194" name="直接连接符 40">
                      <a:extLst>
                        <a:ext uri="{FF2B5EF4-FFF2-40B4-BE49-F238E27FC236}">
                          <a16:creationId xmlns:a16="http://schemas.microsoft.com/office/drawing/2014/main" id="{39F19818-C578-2AFE-B56A-9C30F0D8EB7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5743" y="4343101"/>
                      <a:ext cx="0" cy="36155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1195" name="矩形 1194">
                      <a:extLst>
                        <a:ext uri="{FF2B5EF4-FFF2-40B4-BE49-F238E27FC236}">
                          <a16:creationId xmlns:a16="http://schemas.microsoft.com/office/drawing/2014/main" id="{80DA2430-F41A-0ED3-E759-7C21D1EEB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7946" y="4825396"/>
                      <a:ext cx="634338" cy="35706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ALU</a:t>
                      </a:r>
                      <a:endParaRPr kumimoji="0" lang="zh-CN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1196" name="直接连接符 38">
                      <a:extLst>
                        <a:ext uri="{FF2B5EF4-FFF2-40B4-BE49-F238E27FC236}">
                          <a16:creationId xmlns:a16="http://schemas.microsoft.com/office/drawing/2014/main" id="{AF9F3DB4-DDAB-CDF6-82E4-1A4821D26184}"/>
                        </a:ext>
                      </a:extLst>
                    </p:cNvPr>
                    <p:cNvCxnSpPr>
                      <a:stCxn id="1201" idx="3"/>
                    </p:cNvCxnSpPr>
                    <p:nvPr/>
                  </p:nvCxnSpPr>
                  <p:spPr>
                    <a:xfrm>
                      <a:off x="8013720" y="5749795"/>
                      <a:ext cx="1454725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1197" name="等腰三角形 39">
                      <a:extLst>
                        <a:ext uri="{FF2B5EF4-FFF2-40B4-BE49-F238E27FC236}">
                          <a16:creationId xmlns:a16="http://schemas.microsoft.com/office/drawing/2014/main" id="{65455508-E7E6-64A7-03B2-A51102D6F37D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648842" y="5678219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1198" name="直接连接符 41">
                      <a:extLst>
                        <a:ext uri="{FF2B5EF4-FFF2-40B4-BE49-F238E27FC236}">
                          <a16:creationId xmlns:a16="http://schemas.microsoft.com/office/drawing/2014/main" id="{DFE45B73-0480-642D-E1B0-A2BC762BC4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56145" y="4430628"/>
                      <a:ext cx="0" cy="271378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triangle" w="lg" len="lg"/>
                    </a:ln>
                  </p:spPr>
                </p:cxnSp>
                <p:sp>
                  <p:nvSpPr>
                    <p:cNvPr id="1199" name="Line 7">
                      <a:extLst>
                        <a:ext uri="{FF2B5EF4-FFF2-40B4-BE49-F238E27FC236}">
                          <a16:creationId xmlns:a16="http://schemas.microsoft.com/office/drawing/2014/main" id="{184A28CD-E55C-A1DF-26D4-71ABB247F13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728992" y="4136717"/>
                      <a:ext cx="173945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200" name="Line 7">
                      <a:extLst>
                        <a:ext uri="{FF2B5EF4-FFF2-40B4-BE49-F238E27FC236}">
                          <a16:creationId xmlns:a16="http://schemas.microsoft.com/office/drawing/2014/main" id="{D8C6844D-E0AB-A419-3E83-48259CA5F9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156143" y="4430628"/>
                      <a:ext cx="1312301" cy="0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none" w="med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201" name="Rectangle 104">
                      <a:extLst>
                        <a:ext uri="{FF2B5EF4-FFF2-40B4-BE49-F238E27FC236}">
                          <a16:creationId xmlns:a16="http://schemas.microsoft.com/office/drawing/2014/main" id="{5624DCEE-147C-1D12-A632-F7BBDCC4206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92698" y="5536437"/>
                      <a:ext cx="421022" cy="426716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  <p:cxnSp>
                  <p:nvCxnSpPr>
                    <p:cNvPr id="1202" name="直接连接符 46">
                      <a:extLst>
                        <a:ext uri="{FF2B5EF4-FFF2-40B4-BE49-F238E27FC236}">
                          <a16:creationId xmlns:a16="http://schemas.microsoft.com/office/drawing/2014/main" id="{2241D100-CCAE-56CF-0128-D2959F11B71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10957" y="5185414"/>
                      <a:ext cx="0" cy="340232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1203" name="Text Box 108">
                      <a:extLst>
                        <a:ext uri="{FF2B5EF4-FFF2-40B4-BE49-F238E27FC236}">
                          <a16:creationId xmlns:a16="http://schemas.microsoft.com/office/drawing/2014/main" id="{B8CB50D9-F8B3-C117-E65C-BA63505CFE5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378729" y="4679937"/>
                      <a:ext cx="304873" cy="27445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204" name="Text Box 107">
                      <a:extLst>
                        <a:ext uri="{FF2B5EF4-FFF2-40B4-BE49-F238E27FC236}">
                          <a16:creationId xmlns:a16="http://schemas.microsoft.com/office/drawing/2014/main" id="{86130575-C36B-148E-C4B3-C0CEECB2FA6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12147" y="4667503"/>
                      <a:ext cx="275426" cy="2621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205" name="Line 7">
                      <a:extLst>
                        <a:ext uri="{FF2B5EF4-FFF2-40B4-BE49-F238E27FC236}">
                          <a16:creationId xmlns:a16="http://schemas.microsoft.com/office/drawing/2014/main" id="{BF12A3C5-68A0-3D7E-E114-E1A462AEE3C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608301" y="4987244"/>
                      <a:ext cx="828688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1190" name="Text Box 105">
                    <a:extLst>
                      <a:ext uri="{FF2B5EF4-FFF2-40B4-BE49-F238E27FC236}">
                        <a16:creationId xmlns:a16="http://schemas.microsoft.com/office/drawing/2014/main" id="{2D6E82C2-2962-D8C0-F82E-5C8080D2772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2968" y="4854423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  <p:sp>
                <p:nvSpPr>
                  <p:cNvPr id="1191" name="Text Box 46">
                    <a:extLst>
                      <a:ext uri="{FF2B5EF4-FFF2-40B4-BE49-F238E27FC236}">
                        <a16:creationId xmlns:a16="http://schemas.microsoft.com/office/drawing/2014/main" id="{E0486FC8-93D7-C751-2915-D1587ACBBC5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1822" y="4136717"/>
                    <a:ext cx="410903" cy="2445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X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</a:p>
                </p:txBody>
              </p:sp>
              <p:sp>
                <p:nvSpPr>
                  <p:cNvPr id="1192" name="Text Box 38">
                    <a:extLst>
                      <a:ext uri="{FF2B5EF4-FFF2-40B4-BE49-F238E27FC236}">
                        <a16:creationId xmlns:a16="http://schemas.microsoft.com/office/drawing/2014/main" id="{1D92073A-1969-A7B2-239E-A31FFA6FDCE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3263" y="5739133"/>
                    <a:ext cx="716606" cy="4049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Z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193" name="Text Box 14">
                    <a:extLst>
                      <a:ext uri="{FF2B5EF4-FFF2-40B4-BE49-F238E27FC236}">
                        <a16:creationId xmlns:a16="http://schemas.microsoft.com/office/drawing/2014/main" id="{6F428720-78B9-AF30-3924-3CEC95D511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00923" y="5039764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cxnSp>
              <p:nvCxnSpPr>
                <p:cNvPr id="1181" name="直接箭头连接符 132">
                  <a:extLst>
                    <a:ext uri="{FF2B5EF4-FFF2-40B4-BE49-F238E27FC236}">
                      <a16:creationId xmlns:a16="http://schemas.microsoft.com/office/drawing/2014/main" id="{6134FD02-B6FB-90F1-E9F2-1FD154CC510C}"/>
                    </a:ext>
                  </a:extLst>
                </p:cNvPr>
                <p:cNvCxnSpPr/>
                <p:nvPr/>
              </p:nvCxnSpPr>
              <p:spPr>
                <a:xfrm>
                  <a:off x="6139730" y="4192473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1182" name="直接箭头连接符 134">
                  <a:extLst>
                    <a:ext uri="{FF2B5EF4-FFF2-40B4-BE49-F238E27FC236}">
                      <a16:creationId xmlns:a16="http://schemas.microsoft.com/office/drawing/2014/main" id="{BAE7C19B-C6FF-D4A5-B6E7-BC0308AC226F}"/>
                    </a:ext>
                  </a:extLst>
                </p:cNvPr>
                <p:cNvCxnSpPr/>
                <p:nvPr/>
              </p:nvCxnSpPr>
              <p:spPr>
                <a:xfrm rot="5400000" flipV="1">
                  <a:off x="5983433" y="5031228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</p:cxnSp>
            <p:sp>
              <p:nvSpPr>
                <p:cNvPr id="1183" name="Text Box 36">
                  <a:extLst>
                    <a:ext uri="{FF2B5EF4-FFF2-40B4-BE49-F238E27FC236}">
                      <a16:creationId xmlns:a16="http://schemas.microsoft.com/office/drawing/2014/main" id="{3B6007FB-A26A-57B6-0B5E-6508EC0F79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2517" y="5189621"/>
                  <a:ext cx="475613" cy="20019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84" name="Text Box 38">
                  <a:extLst>
                    <a:ext uri="{FF2B5EF4-FFF2-40B4-BE49-F238E27FC236}">
                      <a16:creationId xmlns:a16="http://schemas.microsoft.com/office/drawing/2014/main" id="{3F8D55F2-089E-3F8E-E552-BAF67F9F4B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4263" y="3927308"/>
                  <a:ext cx="506350" cy="2651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85" name="Rectangle 104">
                  <a:extLst>
                    <a:ext uri="{FF2B5EF4-FFF2-40B4-BE49-F238E27FC236}">
                      <a16:creationId xmlns:a16="http://schemas.microsoft.com/office/drawing/2014/main" id="{73112C1A-2594-CB12-D0A8-A3B5DF0536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4534" y="4465749"/>
                  <a:ext cx="510393" cy="404590"/>
                </a:xfrm>
                <a:prstGeom prst="rect">
                  <a:avLst/>
                </a:prstGeom>
                <a:grpFill/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1177" name="Rectangle 104">
              <a:extLst>
                <a:ext uri="{FF2B5EF4-FFF2-40B4-BE49-F238E27FC236}">
                  <a16:creationId xmlns:a16="http://schemas.microsoft.com/office/drawing/2014/main" id="{F7662C86-1F3C-9DA4-CC53-2638117F6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8569"/>
              <a:ext cx="399191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</p:grpSp>
      <p:grpSp>
        <p:nvGrpSpPr>
          <p:cNvPr id="1210" name="组合 1209">
            <a:extLst>
              <a:ext uri="{FF2B5EF4-FFF2-40B4-BE49-F238E27FC236}">
                <a16:creationId xmlns:a16="http://schemas.microsoft.com/office/drawing/2014/main" id="{6FC7E6F1-9F7E-6F33-9A02-AFDAC9AD1FFA}"/>
              </a:ext>
            </a:extLst>
          </p:cNvPr>
          <p:cNvGrpSpPr/>
          <p:nvPr/>
        </p:nvGrpSpPr>
        <p:grpSpPr>
          <a:xfrm>
            <a:off x="5621573" y="1852599"/>
            <a:ext cx="3566805" cy="2168470"/>
            <a:chOff x="5557179" y="1469408"/>
            <a:chExt cx="3566805" cy="2168470"/>
          </a:xfrm>
          <a:noFill/>
        </p:grpSpPr>
        <p:sp>
          <p:nvSpPr>
            <p:cNvPr id="1211" name="Rectangle 129">
              <a:extLst>
                <a:ext uri="{FF2B5EF4-FFF2-40B4-BE49-F238E27FC236}">
                  <a16:creationId xmlns:a16="http://schemas.microsoft.com/office/drawing/2014/main" id="{C2320FCD-FFF2-48A9-9EF1-BBAC27F25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</a:p>
          </p:txBody>
        </p:sp>
        <p:cxnSp>
          <p:nvCxnSpPr>
            <p:cNvPr id="1212" name="直接连接符 165">
              <a:extLst>
                <a:ext uri="{FF2B5EF4-FFF2-40B4-BE49-F238E27FC236}">
                  <a16:creationId xmlns:a16="http://schemas.microsoft.com/office/drawing/2014/main" id="{FDA5278E-1318-4FEC-964C-0AAB32822A23}"/>
                </a:ext>
              </a:extLst>
            </p:cNvPr>
            <p:cNvCxnSpPr/>
            <p:nvPr/>
          </p:nvCxnSpPr>
          <p:spPr>
            <a:xfrm flipH="1">
              <a:off x="6403153" y="3049806"/>
              <a:ext cx="104674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1213" name="等腰三角形 166">
              <a:extLst>
                <a:ext uri="{FF2B5EF4-FFF2-40B4-BE49-F238E27FC236}">
                  <a16:creationId xmlns:a16="http://schemas.microsoft.com/office/drawing/2014/main" id="{9F3AC051-9137-F967-8939-6037D8769661}"/>
                </a:ext>
              </a:extLst>
            </p:cNvPr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14" name="Line 7">
              <a:extLst>
                <a:ext uri="{FF2B5EF4-FFF2-40B4-BE49-F238E27FC236}">
                  <a16:creationId xmlns:a16="http://schemas.microsoft.com/office/drawing/2014/main" id="{94338740-0B0A-0397-8E32-1125446590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15" name="直接连接符 168">
              <a:extLst>
                <a:ext uri="{FF2B5EF4-FFF2-40B4-BE49-F238E27FC236}">
                  <a16:creationId xmlns:a16="http://schemas.microsoft.com/office/drawing/2014/main" id="{CA0A4D22-E276-AE49-24D4-755CC757780A}"/>
                </a:ext>
              </a:extLst>
            </p:cNvPr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1216" name="等腰三角形 169">
              <a:extLst>
                <a:ext uri="{FF2B5EF4-FFF2-40B4-BE49-F238E27FC236}">
                  <a16:creationId xmlns:a16="http://schemas.microsoft.com/office/drawing/2014/main" id="{6555FD72-A62D-199D-9F65-29BDA53594E9}"/>
                </a:ext>
              </a:extLst>
            </p:cNvPr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17" name="Line 7">
              <a:extLst>
                <a:ext uri="{FF2B5EF4-FFF2-40B4-BE49-F238E27FC236}">
                  <a16:creationId xmlns:a16="http://schemas.microsoft.com/office/drawing/2014/main" id="{6063932F-789C-0924-E16B-F72E019AD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18" name="Rectangle 104">
              <a:extLst>
                <a:ext uri="{FF2B5EF4-FFF2-40B4-BE49-F238E27FC236}">
                  <a16:creationId xmlns:a16="http://schemas.microsoft.com/office/drawing/2014/main" id="{1D780199-DA77-AF58-7047-F3C535457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1219" name="Rectangle 104">
              <a:extLst>
                <a:ext uri="{FF2B5EF4-FFF2-40B4-BE49-F238E27FC236}">
                  <a16:creationId xmlns:a16="http://schemas.microsoft.com/office/drawing/2014/main" id="{EAD1C46F-FFE5-56CE-C056-9655F0D6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rtlCol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1220" name="直接箭头连接符 173">
              <a:extLst>
                <a:ext uri="{FF2B5EF4-FFF2-40B4-BE49-F238E27FC236}">
                  <a16:creationId xmlns:a16="http://schemas.microsoft.com/office/drawing/2014/main" id="{76E06679-A750-E19C-76DD-9D8D14840698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221" name="Line 127">
              <a:extLst>
                <a:ext uri="{FF2B5EF4-FFF2-40B4-BE49-F238E27FC236}">
                  <a16:creationId xmlns:a16="http://schemas.microsoft.com/office/drawing/2014/main" id="{EE175BBB-7647-48AC-3AC3-5C097A7AB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22" name="直接箭头连接符 175">
              <a:extLst>
                <a:ext uri="{FF2B5EF4-FFF2-40B4-BE49-F238E27FC236}">
                  <a16:creationId xmlns:a16="http://schemas.microsoft.com/office/drawing/2014/main" id="{B13582E6-B907-EE2A-FD5C-A78080067E98}"/>
                </a:ext>
              </a:extLst>
            </p:cNvPr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223" name="Line 7">
              <a:extLst>
                <a:ext uri="{FF2B5EF4-FFF2-40B4-BE49-F238E27FC236}">
                  <a16:creationId xmlns:a16="http://schemas.microsoft.com/office/drawing/2014/main" id="{367E543B-6149-E6BC-2CBF-F604C5D163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grp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24" name="直接箭头连接符 177">
              <a:extLst>
                <a:ext uri="{FF2B5EF4-FFF2-40B4-BE49-F238E27FC236}">
                  <a16:creationId xmlns:a16="http://schemas.microsoft.com/office/drawing/2014/main" id="{2FE1CA98-80CC-0ACD-65F1-C6FE0074958A}"/>
                </a:ext>
              </a:extLst>
            </p:cNvPr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1225" name="组合 1224">
              <a:extLst>
                <a:ext uri="{FF2B5EF4-FFF2-40B4-BE49-F238E27FC236}">
                  <a16:creationId xmlns:a16="http://schemas.microsoft.com/office/drawing/2014/main" id="{9E4752C5-D210-A24B-A442-DC0233458EC0}"/>
                </a:ext>
              </a:extLst>
            </p:cNvPr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  <a:grpFill/>
          </p:grpSpPr>
          <p:cxnSp>
            <p:nvCxnSpPr>
              <p:cNvPr id="1235" name="直接箭头连接符 188">
                <a:extLst>
                  <a:ext uri="{FF2B5EF4-FFF2-40B4-BE49-F238E27FC236}">
                    <a16:creationId xmlns:a16="http://schemas.microsoft.com/office/drawing/2014/main" id="{6783956B-91E3-DA3F-F642-74FF9FEFEAAD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236" name="直接箭头连接符 189">
                <a:extLst>
                  <a:ext uri="{FF2B5EF4-FFF2-40B4-BE49-F238E27FC236}">
                    <a16:creationId xmlns:a16="http://schemas.microsoft.com/office/drawing/2014/main" id="{9B13BCDB-A847-6DE3-171C-46BA216CB6DE}"/>
                  </a:ext>
                </a:extLst>
              </p:cNvPr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1226" name="Text Box 125">
              <a:extLst>
                <a:ext uri="{FF2B5EF4-FFF2-40B4-BE49-F238E27FC236}">
                  <a16:creationId xmlns:a16="http://schemas.microsoft.com/office/drawing/2014/main" id="{B5488214-029F-8FBA-EAD4-56EDF9B6C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1227" name="Text Box 126">
              <a:extLst>
                <a:ext uri="{FF2B5EF4-FFF2-40B4-BE49-F238E27FC236}">
                  <a16:creationId xmlns:a16="http://schemas.microsoft.com/office/drawing/2014/main" id="{DA5B2898-4C14-1B43-6131-C76219F51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1228" name="Text Box 50">
              <a:extLst>
                <a:ext uri="{FF2B5EF4-FFF2-40B4-BE49-F238E27FC236}">
                  <a16:creationId xmlns:a16="http://schemas.microsoft.com/office/drawing/2014/main" id="{F009FC69-E8CF-7948-D56F-7EBC1724B0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29" name="Text Box 49">
              <a:extLst>
                <a:ext uri="{FF2B5EF4-FFF2-40B4-BE49-F238E27FC236}">
                  <a16:creationId xmlns:a16="http://schemas.microsoft.com/office/drawing/2014/main" id="{338B3AEA-3454-CCBF-B7EF-1D285AC99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30" name="Text Box 48">
              <a:extLst>
                <a:ext uri="{FF2B5EF4-FFF2-40B4-BE49-F238E27FC236}">
                  <a16:creationId xmlns:a16="http://schemas.microsoft.com/office/drawing/2014/main" id="{8C9BBF83-0E81-3B7A-5F23-F0CF6E050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31" name="Text Box 9">
              <a:extLst>
                <a:ext uri="{FF2B5EF4-FFF2-40B4-BE49-F238E27FC236}">
                  <a16:creationId xmlns:a16="http://schemas.microsoft.com/office/drawing/2014/main" id="{CF71D5E7-571A-1E8A-BB70-CF07AF26AE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32" name="Text Box 8">
              <a:extLst>
                <a:ext uri="{FF2B5EF4-FFF2-40B4-BE49-F238E27FC236}">
                  <a16:creationId xmlns:a16="http://schemas.microsoft.com/office/drawing/2014/main" id="{55C014BE-260E-3051-1CFE-A019EB92C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9C459A31-BF3F-09EF-3103-C881FDC5D1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34" name="Line 127">
              <a:extLst>
                <a:ext uri="{FF2B5EF4-FFF2-40B4-BE49-F238E27FC236}">
                  <a16:creationId xmlns:a16="http://schemas.microsoft.com/office/drawing/2014/main" id="{36523F50-4394-BE03-8908-A6DD7CE867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237" name="组合 1236">
            <a:extLst>
              <a:ext uri="{FF2B5EF4-FFF2-40B4-BE49-F238E27FC236}">
                <a16:creationId xmlns:a16="http://schemas.microsoft.com/office/drawing/2014/main" id="{67A03029-6E5E-D622-7F17-E0CDDDCC6623}"/>
              </a:ext>
            </a:extLst>
          </p:cNvPr>
          <p:cNvGrpSpPr/>
          <p:nvPr/>
        </p:nvGrpSpPr>
        <p:grpSpPr>
          <a:xfrm>
            <a:off x="9274326" y="3619908"/>
            <a:ext cx="2408560" cy="772225"/>
            <a:chOff x="9209932" y="3236717"/>
            <a:chExt cx="2408560" cy="772225"/>
          </a:xfrm>
          <a:noFill/>
        </p:grpSpPr>
        <p:sp>
          <p:nvSpPr>
            <p:cNvPr id="1238" name="Text Box 8">
              <a:extLst>
                <a:ext uri="{FF2B5EF4-FFF2-40B4-BE49-F238E27FC236}">
                  <a16:creationId xmlns:a16="http://schemas.microsoft.com/office/drawing/2014/main" id="{380E6910-6F19-C704-B587-475FD8926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grpSp>
          <p:nvGrpSpPr>
            <p:cNvPr id="1239" name="组合 1238">
              <a:extLst>
                <a:ext uri="{FF2B5EF4-FFF2-40B4-BE49-F238E27FC236}">
                  <a16:creationId xmlns:a16="http://schemas.microsoft.com/office/drawing/2014/main" id="{D396F941-2720-12DB-EFCB-29791F3B0EF8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grpFill/>
          </p:grpSpPr>
          <p:sp>
            <p:nvSpPr>
              <p:cNvPr id="1240" name="Text Box 36">
                <a:extLst>
                  <a:ext uri="{FF2B5EF4-FFF2-40B4-BE49-F238E27FC236}">
                    <a16:creationId xmlns:a16="http://schemas.microsoft.com/office/drawing/2014/main" id="{A3F238F0-C07D-BE0A-CFFF-4CD9D69A97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241" name="组合 1240">
                <a:extLst>
                  <a:ext uri="{FF2B5EF4-FFF2-40B4-BE49-F238E27FC236}">
                    <a16:creationId xmlns:a16="http://schemas.microsoft.com/office/drawing/2014/main" id="{F025A979-E7F2-29B1-D9A0-F433015DD0DB}"/>
                  </a:ext>
                </a:extLst>
              </p:cNvPr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  <a:grpFill/>
            </p:grpSpPr>
            <p:sp>
              <p:nvSpPr>
                <p:cNvPr id="1244" name="Rectangle 104">
                  <a:extLst>
                    <a:ext uri="{FF2B5EF4-FFF2-40B4-BE49-F238E27FC236}">
                      <a16:creationId xmlns:a16="http://schemas.microsoft.com/office/drawing/2014/main" id="{7E8206EF-49C0-6AB7-214A-7E078BBE5E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sp>
              <p:nvSpPr>
                <p:cNvPr id="1245" name="Line 7">
                  <a:extLst>
                    <a:ext uri="{FF2B5EF4-FFF2-40B4-BE49-F238E27FC236}">
                      <a16:creationId xmlns:a16="http://schemas.microsoft.com/office/drawing/2014/main" id="{5EFCAF34-F039-E964-E283-6036D0661B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246" name="组合 1245">
                  <a:extLst>
                    <a:ext uri="{FF2B5EF4-FFF2-40B4-BE49-F238E27FC236}">
                      <a16:creationId xmlns:a16="http://schemas.microsoft.com/office/drawing/2014/main" id="{71302BAD-D2CC-E100-1813-ED7B93779EDC}"/>
                    </a:ext>
                  </a:extLst>
                </p:cNvPr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  <a:grpFill/>
              </p:grpSpPr>
              <p:cxnSp>
                <p:nvCxnSpPr>
                  <p:cNvPr id="1249" name="直接连接符 204">
                    <a:extLst>
                      <a:ext uri="{FF2B5EF4-FFF2-40B4-BE49-F238E27FC236}">
                        <a16:creationId xmlns:a16="http://schemas.microsoft.com/office/drawing/2014/main" id="{350C885E-C360-61B6-B5E3-54363A02316B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1250" name="等腰三角形 205">
                    <a:extLst>
                      <a:ext uri="{FF2B5EF4-FFF2-40B4-BE49-F238E27FC236}">
                        <a16:creationId xmlns:a16="http://schemas.microsoft.com/office/drawing/2014/main" id="{9482AD8C-83E1-8ECD-E505-6EF7275B0ABA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1247" name="直接箭头连接符 202">
                  <a:extLst>
                    <a:ext uri="{FF2B5EF4-FFF2-40B4-BE49-F238E27FC236}">
                      <a16:creationId xmlns:a16="http://schemas.microsoft.com/office/drawing/2014/main" id="{487E67A9-503E-4324-5259-6331364FFB5B}"/>
                    </a:ext>
                  </a:extLst>
                </p:cNvPr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1248" name="Text Box 35">
                  <a:extLst>
                    <a:ext uri="{FF2B5EF4-FFF2-40B4-BE49-F238E27FC236}">
                      <a16:creationId xmlns:a16="http://schemas.microsoft.com/office/drawing/2014/main" id="{39301C02-21E8-667C-9507-F16F37C7FE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</a:p>
              </p:txBody>
            </p:sp>
          </p:grpSp>
          <p:cxnSp>
            <p:nvCxnSpPr>
              <p:cNvPr id="1242" name="直接箭头连接符 197">
                <a:extLst>
                  <a:ext uri="{FF2B5EF4-FFF2-40B4-BE49-F238E27FC236}">
                    <a16:creationId xmlns:a16="http://schemas.microsoft.com/office/drawing/2014/main" id="{651C4781-8EA7-C0BA-D579-D11F74F489D2}"/>
                  </a:ext>
                </a:extLst>
              </p:cNvPr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243" name="直接箭头连接符 198">
                <a:extLst>
                  <a:ext uri="{FF2B5EF4-FFF2-40B4-BE49-F238E27FC236}">
                    <a16:creationId xmlns:a16="http://schemas.microsoft.com/office/drawing/2014/main" id="{16112BB6-D612-7D81-7FF1-72F51C95CFAC}"/>
                  </a:ext>
                </a:extLst>
              </p:cNvPr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</p:grpSp>
      <p:sp>
        <p:nvSpPr>
          <p:cNvPr id="1251" name="Line 7">
            <a:extLst>
              <a:ext uri="{FF2B5EF4-FFF2-40B4-BE49-F238E27FC236}">
                <a16:creationId xmlns:a16="http://schemas.microsoft.com/office/drawing/2014/main" id="{342DB1A3-4341-470D-A7B4-2DDAF41DF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5239" y="6395034"/>
            <a:ext cx="502512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52" name="Line 6">
            <a:extLst>
              <a:ext uri="{FF2B5EF4-FFF2-40B4-BE49-F238E27FC236}">
                <a16:creationId xmlns:a16="http://schemas.microsoft.com/office/drawing/2014/main" id="{3AD06B5F-E3DF-A717-0C5B-24326057B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6859" y="6396418"/>
            <a:ext cx="47449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53" name="Rectangle 104">
            <a:extLst>
              <a:ext uri="{FF2B5EF4-FFF2-40B4-BE49-F238E27FC236}">
                <a16:creationId xmlns:a16="http://schemas.microsoft.com/office/drawing/2014/main" id="{B98486B9-5C0D-64F6-517F-E5835271C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8019" y="4578400"/>
            <a:ext cx="1077271" cy="1057709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0315F7E1-FF60-AFDE-2610-ECACCDA27258}"/>
              </a:ext>
            </a:extLst>
          </p:cNvPr>
          <p:cNvGrpSpPr/>
          <p:nvPr/>
        </p:nvGrpSpPr>
        <p:grpSpPr>
          <a:xfrm>
            <a:off x="9280731" y="5115123"/>
            <a:ext cx="728683" cy="150880"/>
            <a:chOff x="9216337" y="4731932"/>
            <a:chExt cx="728683" cy="150880"/>
          </a:xfrm>
        </p:grpSpPr>
        <p:cxnSp>
          <p:nvCxnSpPr>
            <p:cNvPr id="1255" name="直接连接符 264">
              <a:extLst>
                <a:ext uri="{FF2B5EF4-FFF2-40B4-BE49-F238E27FC236}">
                  <a16:creationId xmlns:a16="http://schemas.microsoft.com/office/drawing/2014/main" id="{1AEDF899-2244-DE9C-8A90-5734567F0939}"/>
                </a:ext>
              </a:extLst>
            </p:cNvPr>
            <p:cNvCxnSpPr/>
            <p:nvPr/>
          </p:nvCxnSpPr>
          <p:spPr>
            <a:xfrm flipH="1">
              <a:off x="9216337" y="4807372"/>
              <a:ext cx="728683" cy="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none" w="lg" len="lg"/>
            </a:ln>
          </p:spPr>
        </p:cxnSp>
        <p:sp>
          <p:nvSpPr>
            <p:cNvPr id="1256" name="等腰三角形 265">
              <a:extLst>
                <a:ext uri="{FF2B5EF4-FFF2-40B4-BE49-F238E27FC236}">
                  <a16:creationId xmlns:a16="http://schemas.microsoft.com/office/drawing/2014/main" id="{069AEE23-274C-34B3-C1C5-FCF21384ADB2}"/>
                </a:ext>
              </a:extLst>
            </p:cNvPr>
            <p:cNvSpPr/>
            <p:nvPr/>
          </p:nvSpPr>
          <p:spPr>
            <a:xfrm rot="16200000">
              <a:off x="9478020" y="473686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FF66FF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257" name="组合 1256">
            <a:extLst>
              <a:ext uri="{FF2B5EF4-FFF2-40B4-BE49-F238E27FC236}">
                <a16:creationId xmlns:a16="http://schemas.microsoft.com/office/drawing/2014/main" id="{13D4FA29-6CE8-D68F-EC64-578529B6C233}"/>
              </a:ext>
            </a:extLst>
          </p:cNvPr>
          <p:cNvGrpSpPr/>
          <p:nvPr/>
        </p:nvGrpSpPr>
        <p:grpSpPr>
          <a:xfrm>
            <a:off x="11123624" y="4984594"/>
            <a:ext cx="533809" cy="383918"/>
            <a:chOff x="11059230" y="4601403"/>
            <a:chExt cx="533809" cy="383918"/>
          </a:xfrm>
        </p:grpSpPr>
        <p:cxnSp>
          <p:nvCxnSpPr>
            <p:cNvPr id="1258" name="直接箭头连接符 251">
              <a:extLst>
                <a:ext uri="{FF2B5EF4-FFF2-40B4-BE49-F238E27FC236}">
                  <a16:creationId xmlns:a16="http://schemas.microsoft.com/office/drawing/2014/main" id="{727F8D65-2C3B-6595-A72B-A6338473D4FC}"/>
                </a:ext>
              </a:extLst>
            </p:cNvPr>
            <p:cNvCxnSpPr/>
            <p:nvPr/>
          </p:nvCxnSpPr>
          <p:spPr>
            <a:xfrm flipH="1">
              <a:off x="11059230" y="4870222"/>
              <a:ext cx="421150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259" name="Text Box 36">
              <a:extLst>
                <a:ext uri="{FF2B5EF4-FFF2-40B4-BE49-F238E27FC236}">
                  <a16:creationId xmlns:a16="http://schemas.microsoft.com/office/drawing/2014/main" id="{BE5C6971-2814-BB17-774E-A0B25ABF9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4782" y="4601403"/>
              <a:ext cx="348257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</p:grpSp>
      <p:sp>
        <p:nvSpPr>
          <p:cNvPr id="1260" name="Text Box 36">
            <a:extLst>
              <a:ext uri="{FF2B5EF4-FFF2-40B4-BE49-F238E27FC236}">
                <a16:creationId xmlns:a16="http://schemas.microsoft.com/office/drawing/2014/main" id="{236A21A4-83B9-D20C-739E-935EBC1D6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291" y="5374693"/>
            <a:ext cx="470587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R#</a:t>
            </a:r>
            <a:endParaRPr lang="en-US" altLang="zh-CN" sz="12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61" name="Text Box 36">
            <a:extLst>
              <a:ext uri="{FF2B5EF4-FFF2-40B4-BE49-F238E27FC236}">
                <a16:creationId xmlns:a16="http://schemas.microsoft.com/office/drawing/2014/main" id="{516F171F-C936-F8BF-9DC6-C5B70F5AD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3278" y="5378273"/>
            <a:ext cx="583283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W#</a:t>
            </a:r>
            <a:endParaRPr lang="en-US" altLang="zh-CN" sz="12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62" name="Text Box 36">
            <a:extLst>
              <a:ext uri="{FF2B5EF4-FFF2-40B4-BE49-F238E27FC236}">
                <a16:creationId xmlns:a16="http://schemas.microsoft.com/office/drawing/2014/main" id="{1B149EE6-7A1E-DE4F-B6B3-F7D6BFC03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2982" y="4896427"/>
            <a:ext cx="660753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Regs</a:t>
            </a:r>
            <a:endParaRPr lang="en-US" altLang="zh-CN" sz="1600" b="1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63" name="Text Box 36">
            <a:extLst>
              <a:ext uri="{FF2B5EF4-FFF2-40B4-BE49-F238E27FC236}">
                <a16:creationId xmlns:a16="http://schemas.microsoft.com/office/drawing/2014/main" id="{AF389F5F-CD1C-E6C6-9B73-E90747A96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2554" y="6262193"/>
            <a:ext cx="411201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en-US" altLang="zh-CN" sz="36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264" name="直接连接符 276">
            <a:extLst>
              <a:ext uri="{FF2B5EF4-FFF2-40B4-BE49-F238E27FC236}">
                <a16:creationId xmlns:a16="http://schemas.microsoft.com/office/drawing/2014/main" id="{80C3812C-1EC5-A9F6-A734-7822CD6D7096}"/>
              </a:ext>
            </a:extLst>
          </p:cNvPr>
          <p:cNvCxnSpPr/>
          <p:nvPr/>
        </p:nvCxnSpPr>
        <p:spPr>
          <a:xfrm>
            <a:off x="7927962" y="4515779"/>
            <a:ext cx="0" cy="257307"/>
          </a:xfrm>
          <a:prstGeom prst="line">
            <a:avLst/>
          </a:prstGeom>
          <a:noFill/>
          <a:ln w="57150" cap="sq">
            <a:solidFill>
              <a:srgbClr val="00B0F0"/>
            </a:solidFill>
            <a:miter lim="800000"/>
            <a:headEnd/>
            <a:tailEnd type="triangle" w="sm" len="sm"/>
          </a:ln>
        </p:spPr>
      </p:cxnSp>
      <p:sp>
        <p:nvSpPr>
          <p:cNvPr id="1265" name="Line 7">
            <a:extLst>
              <a:ext uri="{FF2B5EF4-FFF2-40B4-BE49-F238E27FC236}">
                <a16:creationId xmlns:a16="http://schemas.microsoft.com/office/drawing/2014/main" id="{E6B2129E-773A-87E6-0F2C-E2221A2DD8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2482" y="4237108"/>
            <a:ext cx="1649261" cy="0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66" name="Line 7">
            <a:extLst>
              <a:ext uri="{FF2B5EF4-FFF2-40B4-BE49-F238E27FC236}">
                <a16:creationId xmlns:a16="http://schemas.microsoft.com/office/drawing/2014/main" id="{13F96136-14A4-7226-7935-509B379D4C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7485" y="4515779"/>
            <a:ext cx="1244257" cy="0"/>
          </a:xfrm>
          <a:prstGeom prst="line">
            <a:avLst/>
          </a:prstGeom>
          <a:noFill/>
          <a:ln w="57150" cap="sq">
            <a:solidFill>
              <a:srgbClr val="00B0F0"/>
            </a:solidFill>
            <a:miter lim="800000"/>
            <a:headEnd/>
            <a:tailEnd type="non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267" name="直接连接符 280">
            <a:extLst>
              <a:ext uri="{FF2B5EF4-FFF2-40B4-BE49-F238E27FC236}">
                <a16:creationId xmlns:a16="http://schemas.microsoft.com/office/drawing/2014/main" id="{9336C4D0-7FB2-8909-5BE6-21B8520C2495}"/>
              </a:ext>
            </a:extLst>
          </p:cNvPr>
          <p:cNvCxnSpPr/>
          <p:nvPr/>
        </p:nvCxnSpPr>
        <p:spPr>
          <a:xfrm>
            <a:off x="7610198" y="5266003"/>
            <a:ext cx="0" cy="288015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</p:spPr>
      </p:cxnSp>
      <p:grpSp>
        <p:nvGrpSpPr>
          <p:cNvPr id="1268" name="组合 1267">
            <a:extLst>
              <a:ext uri="{FF2B5EF4-FFF2-40B4-BE49-F238E27FC236}">
                <a16:creationId xmlns:a16="http://schemas.microsoft.com/office/drawing/2014/main" id="{799005DB-3194-2D2D-AC2A-14443D7FB94A}"/>
              </a:ext>
            </a:extLst>
          </p:cNvPr>
          <p:cNvGrpSpPr/>
          <p:nvPr/>
        </p:nvGrpSpPr>
        <p:grpSpPr>
          <a:xfrm>
            <a:off x="8052144" y="4917600"/>
            <a:ext cx="1128624" cy="442981"/>
            <a:chOff x="7987750" y="4534409"/>
            <a:chExt cx="1128624" cy="442981"/>
          </a:xfrm>
        </p:grpSpPr>
        <p:cxnSp>
          <p:nvCxnSpPr>
            <p:cNvPr id="1269" name="直接箭头连接符 284">
              <a:extLst>
                <a:ext uri="{FF2B5EF4-FFF2-40B4-BE49-F238E27FC236}">
                  <a16:creationId xmlns:a16="http://schemas.microsoft.com/office/drawing/2014/main" id="{DEF495FB-E390-A3B4-61BD-F7048DAA2DCB}"/>
                </a:ext>
              </a:extLst>
            </p:cNvPr>
            <p:cNvCxnSpPr/>
            <p:nvPr/>
          </p:nvCxnSpPr>
          <p:spPr>
            <a:xfrm flipH="1">
              <a:off x="7987750" y="4648862"/>
              <a:ext cx="516040" cy="0"/>
            </a:xfrm>
            <a:prstGeom prst="straightConnector1">
              <a:avLst/>
            </a:prstGeom>
            <a:noFill/>
            <a:ln w="25400" cap="sq">
              <a:solidFill>
                <a:srgbClr val="FF0000"/>
              </a:solidFill>
              <a:miter lim="800000"/>
              <a:headEnd w="lg" len="lg"/>
              <a:tailEnd type="stealth" w="lg" len="lg"/>
            </a:ln>
          </p:spPr>
        </p:cxnSp>
        <p:sp>
          <p:nvSpPr>
            <p:cNvPr id="1270" name="Text Box 105">
              <a:extLst>
                <a:ext uri="{FF2B5EF4-FFF2-40B4-BE49-F238E27FC236}">
                  <a16:creationId xmlns:a16="http://schemas.microsoft.com/office/drawing/2014/main" id="{A18A7DA4-B41A-6AEA-068F-5BA1B0F08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139" y="4534409"/>
              <a:ext cx="693235" cy="4429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ADD</a:t>
              </a:r>
            </a:p>
          </p:txBody>
        </p:sp>
      </p:grpSp>
      <p:sp>
        <p:nvSpPr>
          <p:cNvPr id="1271" name="Rectangle 104">
            <a:extLst>
              <a:ext uri="{FF2B5EF4-FFF2-40B4-BE49-F238E27FC236}">
                <a16:creationId xmlns:a16="http://schemas.microsoft.com/office/drawing/2014/main" id="{519F6B63-AB00-D7A8-4505-7F0D5C011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64" y="3681366"/>
            <a:ext cx="1077271" cy="40459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grpSp>
        <p:nvGrpSpPr>
          <p:cNvPr id="1272" name="组合 1271">
            <a:extLst>
              <a:ext uri="{FF2B5EF4-FFF2-40B4-BE49-F238E27FC236}">
                <a16:creationId xmlns:a16="http://schemas.microsoft.com/office/drawing/2014/main" id="{6C329725-1EF3-B782-4542-46FC357B0051}"/>
              </a:ext>
            </a:extLst>
          </p:cNvPr>
          <p:cNvGrpSpPr/>
          <p:nvPr/>
        </p:nvGrpSpPr>
        <p:grpSpPr>
          <a:xfrm rot="16200000">
            <a:off x="9561491" y="3623170"/>
            <a:ext cx="150880" cy="728683"/>
            <a:chOff x="6712622" y="6427719"/>
            <a:chExt cx="159131" cy="768533"/>
          </a:xfrm>
          <a:noFill/>
        </p:grpSpPr>
        <p:cxnSp>
          <p:nvCxnSpPr>
            <p:cNvPr id="1273" name="直接连接符 291">
              <a:extLst>
                <a:ext uri="{FF2B5EF4-FFF2-40B4-BE49-F238E27FC236}">
                  <a16:creationId xmlns:a16="http://schemas.microsoft.com/office/drawing/2014/main" id="{4E3A1FD4-B8F1-0C81-F0BB-38B209A9064E}"/>
                </a:ext>
              </a:extLst>
            </p:cNvPr>
            <p:cNvCxnSpPr/>
            <p:nvPr/>
          </p:nvCxnSpPr>
          <p:spPr>
            <a:xfrm rot="5400000" flipH="1">
              <a:off x="6407921" y="6811986"/>
              <a:ext cx="768533" cy="0"/>
            </a:xfrm>
            <a:prstGeom prst="line">
              <a:avLst/>
            </a:prstGeom>
            <a:grpFill/>
            <a:ln w="57150">
              <a:solidFill>
                <a:srgbClr val="00B0F0"/>
              </a:solidFill>
              <a:round/>
              <a:headEnd/>
              <a:tailEnd type="none" w="lg" len="lg"/>
            </a:ln>
          </p:spPr>
        </p:cxnSp>
        <p:sp>
          <p:nvSpPr>
            <p:cNvPr id="1274" name="等腰三角形 292">
              <a:extLst>
                <a:ext uri="{FF2B5EF4-FFF2-40B4-BE49-F238E27FC236}">
                  <a16:creationId xmlns:a16="http://schemas.microsoft.com/office/drawing/2014/main" id="{4AA84435-3EDD-A34C-DAF2-8271FA89755C}"/>
                </a:ext>
              </a:extLst>
            </p:cNvPr>
            <p:cNvSpPr/>
            <p:nvPr/>
          </p:nvSpPr>
          <p:spPr>
            <a:xfrm>
              <a:off x="6712622" y="6708917"/>
              <a:ext cx="159131" cy="148725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F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275" name="组合 1274">
            <a:extLst>
              <a:ext uri="{FF2B5EF4-FFF2-40B4-BE49-F238E27FC236}">
                <a16:creationId xmlns:a16="http://schemas.microsoft.com/office/drawing/2014/main" id="{A7F581C3-64D0-AF7E-1936-0393B6862635}"/>
              </a:ext>
            </a:extLst>
          </p:cNvPr>
          <p:cNvGrpSpPr/>
          <p:nvPr/>
        </p:nvGrpSpPr>
        <p:grpSpPr>
          <a:xfrm>
            <a:off x="10855388" y="4093578"/>
            <a:ext cx="825761" cy="298438"/>
            <a:chOff x="10790994" y="3710387"/>
            <a:chExt cx="825761" cy="298438"/>
          </a:xfrm>
        </p:grpSpPr>
        <p:sp>
          <p:nvSpPr>
            <p:cNvPr id="1276" name="Text Box 35">
              <a:extLst>
                <a:ext uri="{FF2B5EF4-FFF2-40B4-BE49-F238E27FC236}">
                  <a16:creationId xmlns:a16="http://schemas.microsoft.com/office/drawing/2014/main" id="{1A492CA8-628D-055F-8F77-9A4F0E3E7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79904" y="3741412"/>
              <a:ext cx="736851" cy="2674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pPr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IR(I)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cxnSp>
          <p:nvCxnSpPr>
            <p:cNvPr id="1277" name="直接箭头连接符 287">
              <a:extLst>
                <a:ext uri="{FF2B5EF4-FFF2-40B4-BE49-F238E27FC236}">
                  <a16:creationId xmlns:a16="http://schemas.microsoft.com/office/drawing/2014/main" id="{71E51DA2-2FB4-E9D8-AAAC-EAB3EC473A4B}"/>
                </a:ext>
              </a:extLst>
            </p:cNvPr>
            <p:cNvCxnSpPr/>
            <p:nvPr/>
          </p:nvCxnSpPr>
          <p:spPr>
            <a:xfrm flipV="1">
              <a:off x="10790994" y="3710387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</p:grpSp>
      <p:grpSp>
        <p:nvGrpSpPr>
          <p:cNvPr id="1278" name="组合 1277">
            <a:extLst>
              <a:ext uri="{FF2B5EF4-FFF2-40B4-BE49-F238E27FC236}">
                <a16:creationId xmlns:a16="http://schemas.microsoft.com/office/drawing/2014/main" id="{D1D51FF1-421E-FEAD-C35A-6753D6EA915F}"/>
              </a:ext>
            </a:extLst>
          </p:cNvPr>
          <p:cNvGrpSpPr/>
          <p:nvPr/>
        </p:nvGrpSpPr>
        <p:grpSpPr>
          <a:xfrm>
            <a:off x="6725271" y="4245045"/>
            <a:ext cx="389597" cy="231896"/>
            <a:chOff x="6658496" y="3857092"/>
            <a:chExt cx="389597" cy="231896"/>
          </a:xfrm>
        </p:grpSpPr>
        <p:cxnSp>
          <p:nvCxnSpPr>
            <p:cNvPr id="1279" name="直接箭头连接符 283">
              <a:extLst>
                <a:ext uri="{FF2B5EF4-FFF2-40B4-BE49-F238E27FC236}">
                  <a16:creationId xmlns:a16="http://schemas.microsoft.com/office/drawing/2014/main" id="{775D6458-FF63-59F3-D460-FF6B3865B49B}"/>
                </a:ext>
              </a:extLst>
            </p:cNvPr>
            <p:cNvCxnSpPr/>
            <p:nvPr/>
          </p:nvCxnSpPr>
          <p:spPr>
            <a:xfrm>
              <a:off x="6674862" y="3867156"/>
              <a:ext cx="373231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280" name="Text Box 46">
              <a:extLst>
                <a:ext uri="{FF2B5EF4-FFF2-40B4-BE49-F238E27FC236}">
                  <a16:creationId xmlns:a16="http://schemas.microsoft.com/office/drawing/2014/main" id="{A7C4DDDF-07E3-C15A-FC8C-607AC3C66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8496" y="3857092"/>
              <a:ext cx="389597" cy="2318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</a:p>
          </p:txBody>
        </p:sp>
      </p:grpSp>
      <p:cxnSp>
        <p:nvCxnSpPr>
          <p:cNvPr id="1281" name="直接连接符 216">
            <a:extLst>
              <a:ext uri="{FF2B5EF4-FFF2-40B4-BE49-F238E27FC236}">
                <a16:creationId xmlns:a16="http://schemas.microsoft.com/office/drawing/2014/main" id="{3EF0DC3D-0E60-7018-90CB-570F47476C21}"/>
              </a:ext>
            </a:extLst>
          </p:cNvPr>
          <p:cNvCxnSpPr/>
          <p:nvPr/>
        </p:nvCxnSpPr>
        <p:spPr>
          <a:xfrm>
            <a:off x="7332921" y="4466350"/>
            <a:ext cx="0" cy="314191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headEnd/>
            <a:tailEnd type="triangle" w="sm" len="sm"/>
          </a:ln>
        </p:spPr>
      </p:cxnSp>
      <p:grpSp>
        <p:nvGrpSpPr>
          <p:cNvPr id="1282" name="组合 1281">
            <a:extLst>
              <a:ext uri="{FF2B5EF4-FFF2-40B4-BE49-F238E27FC236}">
                <a16:creationId xmlns:a16="http://schemas.microsoft.com/office/drawing/2014/main" id="{71B4AC69-596D-5AB2-77E1-2174C6EFFB0C}"/>
              </a:ext>
            </a:extLst>
          </p:cNvPr>
          <p:cNvGrpSpPr/>
          <p:nvPr/>
        </p:nvGrpSpPr>
        <p:grpSpPr>
          <a:xfrm>
            <a:off x="6983227" y="4750420"/>
            <a:ext cx="1285607" cy="499228"/>
            <a:chOff x="6928881" y="4357181"/>
            <a:chExt cx="1285607" cy="499228"/>
          </a:xfrm>
          <a:effectLst/>
        </p:grpSpPr>
        <p:sp>
          <p:nvSpPr>
            <p:cNvPr id="1283" name="任意多边形 219">
              <a:extLst>
                <a:ext uri="{FF2B5EF4-FFF2-40B4-BE49-F238E27FC236}">
                  <a16:creationId xmlns:a16="http://schemas.microsoft.com/office/drawing/2014/main" id="{05B74311-0F83-6248-BE6A-5757A5F8EFFC}"/>
                </a:ext>
              </a:extLst>
            </p:cNvPr>
            <p:cNvSpPr/>
            <p:nvPr/>
          </p:nvSpPr>
          <p:spPr>
            <a:xfrm rot="10800000">
              <a:off x="6928881" y="4400003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284" name="矩形 1283">
              <a:extLst>
                <a:ext uri="{FF2B5EF4-FFF2-40B4-BE49-F238E27FC236}">
                  <a16:creationId xmlns:a16="http://schemas.microsoft.com/office/drawing/2014/main" id="{F7545E27-CADA-6C48-DA04-3993ADD34F30}"/>
                </a:ext>
              </a:extLst>
            </p:cNvPr>
            <p:cNvSpPr/>
            <p:nvPr/>
          </p:nvSpPr>
          <p:spPr>
            <a:xfrm>
              <a:off x="7270289" y="4496254"/>
              <a:ext cx="60144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85" name="Text Box 108">
              <a:extLst>
                <a:ext uri="{FF2B5EF4-FFF2-40B4-BE49-F238E27FC236}">
                  <a16:creationId xmlns:a16="http://schemas.microsoft.com/office/drawing/2014/main" id="{1A4A154C-471D-E2C2-C6B6-3B47307BC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5987" y="4368970"/>
              <a:ext cx="289065" cy="2602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</a:p>
          </p:txBody>
        </p:sp>
        <p:sp>
          <p:nvSpPr>
            <p:cNvPr id="1286" name="Text Box 107">
              <a:extLst>
                <a:ext uri="{FF2B5EF4-FFF2-40B4-BE49-F238E27FC236}">
                  <a16:creationId xmlns:a16="http://schemas.microsoft.com/office/drawing/2014/main" id="{BBD2F566-4F21-F50F-5B7B-F1CB6E9EB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6562" y="4357181"/>
              <a:ext cx="261145" cy="24852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</a:p>
          </p:txBody>
        </p:sp>
      </p:grpSp>
      <p:grpSp>
        <p:nvGrpSpPr>
          <p:cNvPr id="1287" name="组合 1286">
            <a:extLst>
              <a:ext uri="{FF2B5EF4-FFF2-40B4-BE49-F238E27FC236}">
                <a16:creationId xmlns:a16="http://schemas.microsoft.com/office/drawing/2014/main" id="{E5CEAF9F-67AB-EE6A-E749-D28D32E34788}"/>
              </a:ext>
            </a:extLst>
          </p:cNvPr>
          <p:cNvGrpSpPr/>
          <p:nvPr/>
        </p:nvGrpSpPr>
        <p:grpSpPr>
          <a:xfrm>
            <a:off x="6860779" y="5762191"/>
            <a:ext cx="534216" cy="261502"/>
            <a:chOff x="6946740" y="5532112"/>
            <a:chExt cx="534216" cy="261502"/>
          </a:xfrm>
        </p:grpSpPr>
        <p:cxnSp>
          <p:nvCxnSpPr>
            <p:cNvPr id="1288" name="直接箭头连接符 224">
              <a:extLst>
                <a:ext uri="{FF2B5EF4-FFF2-40B4-BE49-F238E27FC236}">
                  <a16:creationId xmlns:a16="http://schemas.microsoft.com/office/drawing/2014/main" id="{104634EA-BAE1-6FBD-8C39-366A2AFAAA96}"/>
                </a:ext>
              </a:extLst>
            </p:cNvPr>
            <p:cNvCxnSpPr/>
            <p:nvPr/>
          </p:nvCxnSpPr>
          <p:spPr>
            <a:xfrm>
              <a:off x="6964917" y="5542220"/>
              <a:ext cx="51603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289" name="Text Box 38">
              <a:extLst>
                <a:ext uri="{FF2B5EF4-FFF2-40B4-BE49-F238E27FC236}">
                  <a16:creationId xmlns:a16="http://schemas.microsoft.com/office/drawing/2014/main" id="{E069AD61-AC6B-81D3-E072-73E937EE9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6740" y="5532112"/>
              <a:ext cx="534215" cy="2615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290" name="组合 1289">
            <a:extLst>
              <a:ext uri="{FF2B5EF4-FFF2-40B4-BE49-F238E27FC236}">
                <a16:creationId xmlns:a16="http://schemas.microsoft.com/office/drawing/2014/main" id="{B7AFE393-A5E5-2E79-C2F2-C7FEC8682DEE}"/>
              </a:ext>
            </a:extLst>
          </p:cNvPr>
          <p:cNvGrpSpPr/>
          <p:nvPr/>
        </p:nvGrpSpPr>
        <p:grpSpPr>
          <a:xfrm>
            <a:off x="7804829" y="5703447"/>
            <a:ext cx="1379296" cy="150880"/>
            <a:chOff x="7885840" y="5469422"/>
            <a:chExt cx="1379296" cy="150880"/>
          </a:xfrm>
        </p:grpSpPr>
        <p:cxnSp>
          <p:nvCxnSpPr>
            <p:cNvPr id="1291" name="直接连接符 227">
              <a:extLst>
                <a:ext uri="{FF2B5EF4-FFF2-40B4-BE49-F238E27FC236}">
                  <a16:creationId xmlns:a16="http://schemas.microsoft.com/office/drawing/2014/main" id="{DFAD6C72-F652-ADD3-B0F9-80043CFBD49B}"/>
                </a:ext>
              </a:extLst>
            </p:cNvPr>
            <p:cNvCxnSpPr/>
            <p:nvPr/>
          </p:nvCxnSpPr>
          <p:spPr>
            <a:xfrm>
              <a:off x="7885840" y="5542220"/>
              <a:ext cx="1379296" cy="0"/>
            </a:xfrm>
            <a:prstGeom prst="line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none" w="lg" len="lg"/>
            </a:ln>
          </p:spPr>
        </p:cxnSp>
        <p:sp>
          <p:nvSpPr>
            <p:cNvPr id="1292" name="等腰三角形 228">
              <a:extLst>
                <a:ext uri="{FF2B5EF4-FFF2-40B4-BE49-F238E27FC236}">
                  <a16:creationId xmlns:a16="http://schemas.microsoft.com/office/drawing/2014/main" id="{455557FB-0118-D4A3-A58F-0B457D9F71E2}"/>
                </a:ext>
              </a:extLst>
            </p:cNvPr>
            <p:cNvSpPr/>
            <p:nvPr/>
          </p:nvSpPr>
          <p:spPr>
            <a:xfrm rot="5400000" flipH="1">
              <a:off x="8488030" y="547435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ED7D3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293" name="Rectangle 104">
            <a:extLst>
              <a:ext uri="{FF2B5EF4-FFF2-40B4-BE49-F238E27FC236}">
                <a16:creationId xmlns:a16="http://schemas.microsoft.com/office/drawing/2014/main" id="{E6891382-3905-0DDD-00EB-CD188AC3A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8492" y="5569013"/>
            <a:ext cx="399192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sp>
        <p:nvSpPr>
          <p:cNvPr id="1294" name="Line 7">
            <a:extLst>
              <a:ext uri="{FF2B5EF4-FFF2-40B4-BE49-F238E27FC236}">
                <a16:creationId xmlns:a16="http://schemas.microsoft.com/office/drawing/2014/main" id="{02E247D9-C248-21B0-8B77-B28C3095AE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82516" y="2634601"/>
            <a:ext cx="812675" cy="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95" name="上下箭头 1294">
            <a:extLst>
              <a:ext uri="{FF2B5EF4-FFF2-40B4-BE49-F238E27FC236}">
                <a16:creationId xmlns:a16="http://schemas.microsoft.com/office/drawing/2014/main" id="{E0CA2EBA-EE7E-0542-EC76-5A6BC4C1116B}"/>
              </a:ext>
            </a:extLst>
          </p:cNvPr>
          <p:cNvSpPr/>
          <p:nvPr/>
        </p:nvSpPr>
        <p:spPr>
          <a:xfrm>
            <a:off x="9138443" y="1609733"/>
            <a:ext cx="177326" cy="4934647"/>
          </a:xfrm>
          <a:prstGeom prst="upDownArrow">
            <a:avLst/>
          </a:prstGeom>
          <a:solidFill>
            <a:srgbClr val="FF66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96" name="上下箭头 1295">
            <a:extLst>
              <a:ext uri="{FF2B5EF4-FFF2-40B4-BE49-F238E27FC236}">
                <a16:creationId xmlns:a16="http://schemas.microsoft.com/office/drawing/2014/main" id="{BB3B4C91-98D6-FF5A-7334-5D7C80D142F5}"/>
              </a:ext>
            </a:extLst>
          </p:cNvPr>
          <p:cNvSpPr/>
          <p:nvPr/>
        </p:nvSpPr>
        <p:spPr>
          <a:xfrm>
            <a:off x="9138443" y="1609733"/>
            <a:ext cx="177326" cy="4934647"/>
          </a:xfrm>
          <a:prstGeom prst="upDownArrow">
            <a:avLst/>
          </a:prstGeom>
          <a:solidFill>
            <a:srgbClr val="00B0F0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97" name="上下箭头 1296">
            <a:extLst>
              <a:ext uri="{FF2B5EF4-FFF2-40B4-BE49-F238E27FC236}">
                <a16:creationId xmlns:a16="http://schemas.microsoft.com/office/drawing/2014/main" id="{46D0295D-8C1E-9089-D021-856EA24A6144}"/>
              </a:ext>
            </a:extLst>
          </p:cNvPr>
          <p:cNvSpPr/>
          <p:nvPr/>
        </p:nvSpPr>
        <p:spPr>
          <a:xfrm>
            <a:off x="9138443" y="1609733"/>
            <a:ext cx="177326" cy="4934647"/>
          </a:xfrm>
          <a:prstGeom prst="upDownArrow">
            <a:avLst/>
          </a:prstGeom>
          <a:solidFill>
            <a:srgbClr val="ED7D3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298" name="组合 1297">
            <a:extLst>
              <a:ext uri="{FF2B5EF4-FFF2-40B4-BE49-F238E27FC236}">
                <a16:creationId xmlns:a16="http://schemas.microsoft.com/office/drawing/2014/main" id="{4186EDDD-F2CE-3BA9-9B6B-9C59BCB1E831}"/>
              </a:ext>
            </a:extLst>
          </p:cNvPr>
          <p:cNvGrpSpPr/>
          <p:nvPr/>
        </p:nvGrpSpPr>
        <p:grpSpPr>
          <a:xfrm>
            <a:off x="8383138" y="2702018"/>
            <a:ext cx="731766" cy="257570"/>
            <a:chOff x="8470522" y="2470728"/>
            <a:chExt cx="731766" cy="257570"/>
          </a:xfrm>
        </p:grpSpPr>
        <p:cxnSp>
          <p:nvCxnSpPr>
            <p:cNvPr id="1299" name="直接箭头连接符 233">
              <a:extLst>
                <a:ext uri="{FF2B5EF4-FFF2-40B4-BE49-F238E27FC236}">
                  <a16:creationId xmlns:a16="http://schemas.microsoft.com/office/drawing/2014/main" id="{0B1B3ABB-E883-E3B9-257E-BAA02F4D3C7B}"/>
                </a:ext>
              </a:extLst>
            </p:cNvPr>
            <p:cNvCxnSpPr/>
            <p:nvPr/>
          </p:nvCxnSpPr>
          <p:spPr>
            <a:xfrm flipH="1">
              <a:off x="8470522" y="2614879"/>
              <a:ext cx="332495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300" name="Text Box 50">
              <a:extLst>
                <a:ext uri="{FF2B5EF4-FFF2-40B4-BE49-F238E27FC236}">
                  <a16:creationId xmlns:a16="http://schemas.microsoft.com/office/drawing/2014/main" id="{FA074BD1-1E9E-6B9A-54F7-9D31E52A5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2800" y="2470728"/>
              <a:ext cx="379488" cy="25757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301" name="Rectangle 104">
            <a:extLst>
              <a:ext uri="{FF2B5EF4-FFF2-40B4-BE49-F238E27FC236}">
                <a16:creationId xmlns:a16="http://schemas.microsoft.com/office/drawing/2014/main" id="{DBA30470-4E9E-5657-DF74-80A723EB9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5489" y="2542150"/>
            <a:ext cx="847833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grpSp>
        <p:nvGrpSpPr>
          <p:cNvPr id="1302" name="组合 1301">
            <a:extLst>
              <a:ext uri="{FF2B5EF4-FFF2-40B4-BE49-F238E27FC236}">
                <a16:creationId xmlns:a16="http://schemas.microsoft.com/office/drawing/2014/main" id="{C2BB0CA5-3B4D-C097-ABE9-A41084F53059}"/>
              </a:ext>
            </a:extLst>
          </p:cNvPr>
          <p:cNvGrpSpPr/>
          <p:nvPr/>
        </p:nvGrpSpPr>
        <p:grpSpPr>
          <a:xfrm>
            <a:off x="10384233" y="5858294"/>
            <a:ext cx="675729" cy="502961"/>
            <a:chOff x="10319839" y="5475103"/>
            <a:chExt cx="675729" cy="502961"/>
          </a:xfrm>
        </p:grpSpPr>
        <p:sp>
          <p:nvSpPr>
            <p:cNvPr id="1303" name="Line 7">
              <a:extLst>
                <a:ext uri="{FF2B5EF4-FFF2-40B4-BE49-F238E27FC236}">
                  <a16:creationId xmlns:a16="http://schemas.microsoft.com/office/drawing/2014/main" id="{71E1926F-2C16-7CB7-63A1-8AA81B2D53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202092" y="5860317"/>
              <a:ext cx="235494" cy="0"/>
            </a:xfrm>
            <a:prstGeom prst="line">
              <a:avLst/>
            </a:prstGeom>
            <a:noFill/>
            <a:ln w="57150">
              <a:solidFill>
                <a:srgbClr val="92D050"/>
              </a:solidFill>
              <a:round/>
              <a:headEnd/>
              <a:tailEnd type="non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304" name="组合 1303">
              <a:extLst>
                <a:ext uri="{FF2B5EF4-FFF2-40B4-BE49-F238E27FC236}">
                  <a16:creationId xmlns:a16="http://schemas.microsoft.com/office/drawing/2014/main" id="{89441AAC-272D-1FBF-F3CD-04897DC4FDDC}"/>
                </a:ext>
              </a:extLst>
            </p:cNvPr>
            <p:cNvGrpSpPr/>
            <p:nvPr/>
          </p:nvGrpSpPr>
          <p:grpSpPr>
            <a:xfrm>
              <a:off x="10538060" y="5475103"/>
              <a:ext cx="457508" cy="276999"/>
              <a:chOff x="10691214" y="5629176"/>
              <a:chExt cx="457508" cy="276999"/>
            </a:xfrm>
          </p:grpSpPr>
          <p:sp>
            <p:nvSpPr>
              <p:cNvPr id="1305" name="矩形 1304">
                <a:extLst>
                  <a:ext uri="{FF2B5EF4-FFF2-40B4-BE49-F238E27FC236}">
                    <a16:creationId xmlns:a16="http://schemas.microsoft.com/office/drawing/2014/main" id="{728C6CDE-AB9A-8981-580F-CB4823BC50E2}"/>
                  </a:ext>
                </a:extLst>
              </p:cNvPr>
              <p:cNvSpPr/>
              <p:nvPr/>
            </p:nvSpPr>
            <p:spPr>
              <a:xfrm>
                <a:off x="10691214" y="5629176"/>
                <a:ext cx="277640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200">
                    <a:solidFill>
                      <a:prstClr val="black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306" name="矩形 1305">
                <a:extLst>
                  <a:ext uri="{FF2B5EF4-FFF2-40B4-BE49-F238E27FC236}">
                    <a16:creationId xmlns:a16="http://schemas.microsoft.com/office/drawing/2014/main" id="{28B40C78-78B2-3EEF-ECD6-E7772335ECB5}"/>
                  </a:ext>
                </a:extLst>
              </p:cNvPr>
              <p:cNvSpPr/>
              <p:nvPr/>
            </p:nvSpPr>
            <p:spPr>
              <a:xfrm>
                <a:off x="10880700" y="5629176"/>
                <a:ext cx="268022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200">
                    <a:solidFill>
                      <a:prstClr val="black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</p:grpSp>
      <p:sp>
        <p:nvSpPr>
          <p:cNvPr id="1307" name="Rectangle 129">
            <a:extLst>
              <a:ext uri="{FF2B5EF4-FFF2-40B4-BE49-F238E27FC236}">
                <a16:creationId xmlns:a16="http://schemas.microsoft.com/office/drawing/2014/main" id="{F2140D39-1676-8555-AFC7-5C8C3389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488" y="2481108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86699" tIns="43349" rIns="86699" bIns="43349" numCol="1" anchor="ctr" anchorCtr="1" compatLnSpc="1">
            <a:prstTxWarp prst="textNoShape">
              <a:avLst/>
            </a:prstTxWarp>
          </a:bodyPr>
          <a:lstStyle/>
          <a:p>
            <a:pPr algn="ctr"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</a:p>
        </p:txBody>
      </p:sp>
      <p:grpSp>
        <p:nvGrpSpPr>
          <p:cNvPr id="1308" name="组合 1307">
            <a:extLst>
              <a:ext uri="{FF2B5EF4-FFF2-40B4-BE49-F238E27FC236}">
                <a16:creationId xmlns:a16="http://schemas.microsoft.com/office/drawing/2014/main" id="{67F37747-D2B8-EFB4-014D-1D66DE68D649}"/>
              </a:ext>
            </a:extLst>
          </p:cNvPr>
          <p:cNvGrpSpPr/>
          <p:nvPr/>
        </p:nvGrpSpPr>
        <p:grpSpPr>
          <a:xfrm>
            <a:off x="6739097" y="3910809"/>
            <a:ext cx="292482" cy="292482"/>
            <a:chOff x="4039397" y="292531"/>
            <a:chExt cx="799099" cy="799099"/>
          </a:xfrm>
        </p:grpSpPr>
        <p:sp>
          <p:nvSpPr>
            <p:cNvPr id="1309" name="椭圆 1308">
              <a:extLst>
                <a:ext uri="{FF2B5EF4-FFF2-40B4-BE49-F238E27FC236}">
                  <a16:creationId xmlns:a16="http://schemas.microsoft.com/office/drawing/2014/main" id="{BA27D84C-93AC-CA61-09FA-66656F0ED7AE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1310" name="图片 1309">
              <a:extLst>
                <a:ext uri="{FF2B5EF4-FFF2-40B4-BE49-F238E27FC236}">
                  <a16:creationId xmlns:a16="http://schemas.microsoft.com/office/drawing/2014/main" id="{4266EC2D-2534-6463-4802-2F804DD94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840" b="10196"/>
            <a:stretch/>
          </p:blipFill>
          <p:spPr>
            <a:xfrm>
              <a:off x="4171397" y="462735"/>
              <a:ext cx="542284" cy="419136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1311" name="组合 1310">
            <a:extLst>
              <a:ext uri="{FF2B5EF4-FFF2-40B4-BE49-F238E27FC236}">
                <a16:creationId xmlns:a16="http://schemas.microsoft.com/office/drawing/2014/main" id="{05663BF1-EBF6-F09D-96C6-C2F6691E0E1B}"/>
              </a:ext>
            </a:extLst>
          </p:cNvPr>
          <p:cNvGrpSpPr/>
          <p:nvPr/>
        </p:nvGrpSpPr>
        <p:grpSpPr>
          <a:xfrm>
            <a:off x="7790588" y="5282063"/>
            <a:ext cx="292482" cy="292482"/>
            <a:chOff x="4039397" y="292531"/>
            <a:chExt cx="799099" cy="799099"/>
          </a:xfrm>
        </p:grpSpPr>
        <p:sp>
          <p:nvSpPr>
            <p:cNvPr id="1312" name="椭圆 1311">
              <a:extLst>
                <a:ext uri="{FF2B5EF4-FFF2-40B4-BE49-F238E27FC236}">
                  <a16:creationId xmlns:a16="http://schemas.microsoft.com/office/drawing/2014/main" id="{795C6E1E-1694-5C13-5BE7-4FFECC2F9234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1313" name="图片 1312">
              <a:extLst>
                <a:ext uri="{FF2B5EF4-FFF2-40B4-BE49-F238E27FC236}">
                  <a16:creationId xmlns:a16="http://schemas.microsoft.com/office/drawing/2014/main" id="{C2BBE411-9260-11AC-310B-285D0F52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75730" y="462735"/>
              <a:ext cx="552450" cy="466724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1314" name="组合 1313">
            <a:extLst>
              <a:ext uri="{FF2B5EF4-FFF2-40B4-BE49-F238E27FC236}">
                <a16:creationId xmlns:a16="http://schemas.microsoft.com/office/drawing/2014/main" id="{29FBFA8E-29E1-EBDB-20FE-5F202E9AE471}"/>
              </a:ext>
            </a:extLst>
          </p:cNvPr>
          <p:cNvGrpSpPr/>
          <p:nvPr/>
        </p:nvGrpSpPr>
        <p:grpSpPr>
          <a:xfrm>
            <a:off x="7787836" y="2982088"/>
            <a:ext cx="292482" cy="292482"/>
            <a:chOff x="4039397" y="292531"/>
            <a:chExt cx="799099" cy="799099"/>
          </a:xfrm>
        </p:grpSpPr>
        <p:sp>
          <p:nvSpPr>
            <p:cNvPr id="1315" name="椭圆 1314">
              <a:extLst>
                <a:ext uri="{FF2B5EF4-FFF2-40B4-BE49-F238E27FC236}">
                  <a16:creationId xmlns:a16="http://schemas.microsoft.com/office/drawing/2014/main" id="{2D551C80-3DD7-30F5-B30D-BEBA4CFC2784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1316" name="图片 1315">
              <a:extLst>
                <a:ext uri="{FF2B5EF4-FFF2-40B4-BE49-F238E27FC236}">
                  <a16:creationId xmlns:a16="http://schemas.microsoft.com/office/drawing/2014/main" id="{B6BC3A10-FAF5-CE49-BC0A-86B4AC7F3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0833" b="7389"/>
            <a:stretch/>
          </p:blipFill>
          <p:spPr>
            <a:xfrm>
              <a:off x="4180069" y="513295"/>
              <a:ext cx="552450" cy="381679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1317" name="组合 1316">
            <a:extLst>
              <a:ext uri="{FF2B5EF4-FFF2-40B4-BE49-F238E27FC236}">
                <a16:creationId xmlns:a16="http://schemas.microsoft.com/office/drawing/2014/main" id="{B3ECEA08-5DE1-2DF2-D700-B2550AF45756}"/>
              </a:ext>
            </a:extLst>
          </p:cNvPr>
          <p:cNvGrpSpPr/>
          <p:nvPr/>
        </p:nvGrpSpPr>
        <p:grpSpPr>
          <a:xfrm>
            <a:off x="7795695" y="3764568"/>
            <a:ext cx="292482" cy="292482"/>
            <a:chOff x="4039397" y="292531"/>
            <a:chExt cx="799099" cy="799099"/>
          </a:xfrm>
        </p:grpSpPr>
        <p:sp>
          <p:nvSpPr>
            <p:cNvPr id="1318" name="椭圆 1317">
              <a:extLst>
                <a:ext uri="{FF2B5EF4-FFF2-40B4-BE49-F238E27FC236}">
                  <a16:creationId xmlns:a16="http://schemas.microsoft.com/office/drawing/2014/main" id="{F916C708-17FB-1D2A-80D0-551C439FD2B0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1319" name="图片 1318">
              <a:extLst>
                <a:ext uri="{FF2B5EF4-FFF2-40B4-BE49-F238E27FC236}">
                  <a16:creationId xmlns:a16="http://schemas.microsoft.com/office/drawing/2014/main" id="{66C95701-78B6-84D9-CD60-FCAD9D3B5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998" b="10082"/>
            <a:stretch/>
          </p:blipFill>
          <p:spPr>
            <a:xfrm>
              <a:off x="4171394" y="509388"/>
              <a:ext cx="552450" cy="373004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1320" name="组合 1319">
            <a:extLst>
              <a:ext uri="{FF2B5EF4-FFF2-40B4-BE49-F238E27FC236}">
                <a16:creationId xmlns:a16="http://schemas.microsoft.com/office/drawing/2014/main" id="{1CC486A6-BF28-18F5-84BE-3CECBBA25370}"/>
              </a:ext>
            </a:extLst>
          </p:cNvPr>
          <p:cNvGrpSpPr/>
          <p:nvPr/>
        </p:nvGrpSpPr>
        <p:grpSpPr>
          <a:xfrm>
            <a:off x="5901428" y="2586915"/>
            <a:ext cx="292482" cy="292482"/>
            <a:chOff x="4039397" y="292531"/>
            <a:chExt cx="799099" cy="799099"/>
          </a:xfrm>
        </p:grpSpPr>
        <p:sp>
          <p:nvSpPr>
            <p:cNvPr id="1321" name="椭圆 1320">
              <a:extLst>
                <a:ext uri="{FF2B5EF4-FFF2-40B4-BE49-F238E27FC236}">
                  <a16:creationId xmlns:a16="http://schemas.microsoft.com/office/drawing/2014/main" id="{31DDB782-A56E-FE55-8B17-8680FE84B5C8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1322" name="图片 1321">
              <a:extLst>
                <a:ext uri="{FF2B5EF4-FFF2-40B4-BE49-F238E27FC236}">
                  <a16:creationId xmlns:a16="http://schemas.microsoft.com/office/drawing/2014/main" id="{B58E7AE8-070F-D5FE-6F35-CF53192DC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977" b="10243"/>
            <a:stretch/>
          </p:blipFill>
          <p:spPr>
            <a:xfrm>
              <a:off x="4180069" y="499971"/>
              <a:ext cx="552450" cy="381679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sp>
        <p:nvSpPr>
          <p:cNvPr id="1323" name="Line 7">
            <a:extLst>
              <a:ext uri="{FF2B5EF4-FFF2-40B4-BE49-F238E27FC236}">
                <a16:creationId xmlns:a16="http://schemas.microsoft.com/office/drawing/2014/main" id="{245B01ED-E026-B96E-D3AD-224D3D05F6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90853" y="3440126"/>
            <a:ext cx="812675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24" name="上下箭头 1323">
            <a:extLst>
              <a:ext uri="{FF2B5EF4-FFF2-40B4-BE49-F238E27FC236}">
                <a16:creationId xmlns:a16="http://schemas.microsoft.com/office/drawing/2014/main" id="{BE1DD34F-24F8-0670-53D9-DA3D7AD818DF}"/>
              </a:ext>
            </a:extLst>
          </p:cNvPr>
          <p:cNvSpPr/>
          <p:nvPr/>
        </p:nvSpPr>
        <p:spPr>
          <a:xfrm>
            <a:off x="9138443" y="1609733"/>
            <a:ext cx="177326" cy="4934647"/>
          </a:xfrm>
          <a:prstGeom prst="upDownArrow">
            <a:avLst/>
          </a:prstGeom>
          <a:solidFill>
            <a:srgbClr val="00B050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325" name="组合 1324">
            <a:extLst>
              <a:ext uri="{FF2B5EF4-FFF2-40B4-BE49-F238E27FC236}">
                <a16:creationId xmlns:a16="http://schemas.microsoft.com/office/drawing/2014/main" id="{1CE88F74-E458-D4AF-7830-28B325D4E67E}"/>
              </a:ext>
            </a:extLst>
          </p:cNvPr>
          <p:cNvGrpSpPr/>
          <p:nvPr/>
        </p:nvGrpSpPr>
        <p:grpSpPr>
          <a:xfrm>
            <a:off x="10022126" y="4574520"/>
            <a:ext cx="1158542" cy="1183791"/>
            <a:chOff x="10106025" y="4347609"/>
            <a:chExt cx="1158542" cy="1183791"/>
          </a:xfrm>
          <a:effectLst/>
        </p:grpSpPr>
        <p:sp>
          <p:nvSpPr>
            <p:cNvPr id="1326" name="Rectangle 104">
              <a:extLst>
                <a:ext uri="{FF2B5EF4-FFF2-40B4-BE49-F238E27FC236}">
                  <a16:creationId xmlns:a16="http://schemas.microsoft.com/office/drawing/2014/main" id="{7295D9D8-909B-4986-8350-A07BA41F9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6025" y="4347609"/>
              <a:ext cx="1077271" cy="105770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7" name="Text Box 36">
              <a:extLst>
                <a:ext uri="{FF2B5EF4-FFF2-40B4-BE49-F238E27FC236}">
                  <a16:creationId xmlns:a16="http://schemas.microsoft.com/office/drawing/2014/main" id="{9739F758-A665-1CA8-C118-A11FC1611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7297" y="5143902"/>
              <a:ext cx="470587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8" name="Text Box 36">
              <a:extLst>
                <a:ext uri="{FF2B5EF4-FFF2-40B4-BE49-F238E27FC236}">
                  <a16:creationId xmlns:a16="http://schemas.microsoft.com/office/drawing/2014/main" id="{EF432F1F-1EA9-8B4C-0959-2EC3F5FF5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81284" y="5147482"/>
              <a:ext cx="58328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9" name="Text Box 36">
              <a:extLst>
                <a:ext uri="{FF2B5EF4-FFF2-40B4-BE49-F238E27FC236}">
                  <a16:creationId xmlns:a16="http://schemas.microsoft.com/office/drawing/2014/main" id="{5F8436C6-213C-CF28-3899-CF3377077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30988" y="4665636"/>
              <a:ext cx="66075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30" name="组合 1329">
            <a:extLst>
              <a:ext uri="{FF2B5EF4-FFF2-40B4-BE49-F238E27FC236}">
                <a16:creationId xmlns:a16="http://schemas.microsoft.com/office/drawing/2014/main" id="{8738B72A-841F-1ABB-7477-68234C214071}"/>
              </a:ext>
            </a:extLst>
          </p:cNvPr>
          <p:cNvGrpSpPr/>
          <p:nvPr/>
        </p:nvGrpSpPr>
        <p:grpSpPr>
          <a:xfrm>
            <a:off x="10025111" y="5665712"/>
            <a:ext cx="505805" cy="692511"/>
            <a:chOff x="9960717" y="5282521"/>
            <a:chExt cx="505805" cy="692511"/>
          </a:xfrm>
        </p:grpSpPr>
        <p:sp>
          <p:nvSpPr>
            <p:cNvPr id="1331" name="Line 7">
              <a:extLst>
                <a:ext uri="{FF2B5EF4-FFF2-40B4-BE49-F238E27FC236}">
                  <a16:creationId xmlns:a16="http://schemas.microsoft.com/office/drawing/2014/main" id="{FEA2EBC1-124A-8465-83B8-F798C79A73D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043426" y="5439363"/>
              <a:ext cx="313684" cy="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triangle" w="sm" len="sm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332" name="组合 1331">
              <a:extLst>
                <a:ext uri="{FF2B5EF4-FFF2-40B4-BE49-F238E27FC236}">
                  <a16:creationId xmlns:a16="http://schemas.microsoft.com/office/drawing/2014/main" id="{C0561BEF-C1CF-8996-94D7-5517C3EBD15D}"/>
                </a:ext>
              </a:extLst>
            </p:cNvPr>
            <p:cNvGrpSpPr/>
            <p:nvPr/>
          </p:nvGrpSpPr>
          <p:grpSpPr>
            <a:xfrm>
              <a:off x="9960717" y="5491899"/>
              <a:ext cx="505805" cy="483133"/>
              <a:chOff x="9960717" y="5491899"/>
              <a:chExt cx="505805" cy="483133"/>
            </a:xfrm>
          </p:grpSpPr>
          <p:sp>
            <p:nvSpPr>
              <p:cNvPr id="1333" name="Line 7">
                <a:extLst>
                  <a:ext uri="{FF2B5EF4-FFF2-40B4-BE49-F238E27FC236}">
                    <a16:creationId xmlns:a16="http://schemas.microsoft.com/office/drawing/2014/main" id="{9CAACBE3-F5E6-660B-58D8-46AD1E200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012983" y="5857285"/>
                <a:ext cx="235494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334" name="组合 1333">
                <a:extLst>
                  <a:ext uri="{FF2B5EF4-FFF2-40B4-BE49-F238E27FC236}">
                    <a16:creationId xmlns:a16="http://schemas.microsoft.com/office/drawing/2014/main" id="{F5313FA9-98F7-2BBB-C977-B34922E854D8}"/>
                  </a:ext>
                </a:extLst>
              </p:cNvPr>
              <p:cNvGrpSpPr/>
              <p:nvPr/>
            </p:nvGrpSpPr>
            <p:grpSpPr>
              <a:xfrm>
                <a:off x="9960717" y="5491899"/>
                <a:ext cx="505805" cy="276999"/>
                <a:chOff x="5347918" y="5557244"/>
                <a:chExt cx="505805" cy="276999"/>
              </a:xfrm>
              <a:noFill/>
            </p:grpSpPr>
            <p:sp>
              <p:nvSpPr>
                <p:cNvPr id="1335" name="流程图: 手动操作 262">
                  <a:extLst>
                    <a:ext uri="{FF2B5EF4-FFF2-40B4-BE49-F238E27FC236}">
                      <a16:creationId xmlns:a16="http://schemas.microsoft.com/office/drawing/2014/main" id="{20658E73-2A9C-D0D3-E55E-E939E9144227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rgbClr val="FFCC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36" name="矩形 1335">
                  <a:extLst>
                    <a:ext uri="{FF2B5EF4-FFF2-40B4-BE49-F238E27FC236}">
                      <a16:creationId xmlns:a16="http://schemas.microsoft.com/office/drawing/2014/main" id="{264D446F-DD12-8C89-F561-CD13B0033CA7}"/>
                    </a:ext>
                  </a:extLst>
                </p:cNvPr>
                <p:cNvSpPr/>
                <p:nvPr/>
              </p:nvSpPr>
              <p:spPr>
                <a:xfrm>
                  <a:off x="5374512" y="5557244"/>
                  <a:ext cx="277640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</a:t>
                  </a:r>
                </a:p>
              </p:txBody>
            </p:sp>
            <p:sp>
              <p:nvSpPr>
                <p:cNvPr id="1337" name="矩形 1336">
                  <a:extLst>
                    <a:ext uri="{FF2B5EF4-FFF2-40B4-BE49-F238E27FC236}">
                      <a16:creationId xmlns:a16="http://schemas.microsoft.com/office/drawing/2014/main" id="{0722739A-6CF2-A795-9604-0EBBBBDB50F5}"/>
                    </a:ext>
                  </a:extLst>
                </p:cNvPr>
                <p:cNvSpPr/>
                <p:nvPr/>
              </p:nvSpPr>
              <p:spPr>
                <a:xfrm>
                  <a:off x="5563998" y="5557244"/>
                  <a:ext cx="268022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</a:p>
              </p:txBody>
            </p:sp>
          </p:grpSp>
        </p:grpSp>
      </p:grpSp>
      <p:grpSp>
        <p:nvGrpSpPr>
          <p:cNvPr id="1338" name="组合 1337">
            <a:extLst>
              <a:ext uri="{FF2B5EF4-FFF2-40B4-BE49-F238E27FC236}">
                <a16:creationId xmlns:a16="http://schemas.microsoft.com/office/drawing/2014/main" id="{A88CF42E-565E-D4E4-CA46-F7487F06EAF2}"/>
              </a:ext>
            </a:extLst>
          </p:cNvPr>
          <p:cNvGrpSpPr/>
          <p:nvPr/>
        </p:nvGrpSpPr>
        <p:grpSpPr>
          <a:xfrm>
            <a:off x="8180673" y="3006904"/>
            <a:ext cx="447707" cy="305302"/>
            <a:chOff x="8269502" y="2776113"/>
            <a:chExt cx="447707" cy="305302"/>
          </a:xfrm>
        </p:grpSpPr>
        <p:cxnSp>
          <p:nvCxnSpPr>
            <p:cNvPr id="1339" name="直接箭头连接符 360">
              <a:extLst>
                <a:ext uri="{FF2B5EF4-FFF2-40B4-BE49-F238E27FC236}">
                  <a16:creationId xmlns:a16="http://schemas.microsoft.com/office/drawing/2014/main" id="{31628E56-C85E-3496-2B14-DF365DE8FB54}"/>
                </a:ext>
              </a:extLst>
            </p:cNvPr>
            <p:cNvCxnSpPr/>
            <p:nvPr/>
          </p:nvCxnSpPr>
          <p:spPr>
            <a:xfrm>
              <a:off x="8269502" y="2804753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340" name="Text Box 49">
              <a:extLst>
                <a:ext uri="{FF2B5EF4-FFF2-40B4-BE49-F238E27FC236}">
                  <a16:creationId xmlns:a16="http://schemas.microsoft.com/office/drawing/2014/main" id="{E4B44CB5-68C3-36D5-2DE1-165AD2AB1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46561" y="2776113"/>
              <a:ext cx="370648" cy="2676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41" name="组合 1340">
            <a:extLst>
              <a:ext uri="{FF2B5EF4-FFF2-40B4-BE49-F238E27FC236}">
                <a16:creationId xmlns:a16="http://schemas.microsoft.com/office/drawing/2014/main" id="{E97EE400-AA51-A055-790C-38CAFA5950F8}"/>
              </a:ext>
            </a:extLst>
          </p:cNvPr>
          <p:cNvGrpSpPr/>
          <p:nvPr/>
        </p:nvGrpSpPr>
        <p:grpSpPr>
          <a:xfrm>
            <a:off x="6462332" y="3347727"/>
            <a:ext cx="1046745" cy="150880"/>
            <a:chOff x="6549203" y="3117734"/>
            <a:chExt cx="1046745" cy="150880"/>
          </a:xfrm>
        </p:grpSpPr>
        <p:cxnSp>
          <p:nvCxnSpPr>
            <p:cNvPr id="1342" name="直接连接符 362">
              <a:extLst>
                <a:ext uri="{FF2B5EF4-FFF2-40B4-BE49-F238E27FC236}">
                  <a16:creationId xmlns:a16="http://schemas.microsoft.com/office/drawing/2014/main" id="{450DA08B-BDF7-A39D-65CB-94FB5404C6FB}"/>
                </a:ext>
              </a:extLst>
            </p:cNvPr>
            <p:cNvCxnSpPr/>
            <p:nvPr/>
          </p:nvCxnSpPr>
          <p:spPr>
            <a:xfrm flipH="1">
              <a:off x="6549203" y="3202206"/>
              <a:ext cx="1046745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headEnd/>
              <a:tailEnd type="none" w="lg" len="lg"/>
            </a:ln>
          </p:spPr>
        </p:cxnSp>
        <p:sp>
          <p:nvSpPr>
            <p:cNvPr id="1343" name="等腰三角形 363">
              <a:extLst>
                <a:ext uri="{FF2B5EF4-FFF2-40B4-BE49-F238E27FC236}">
                  <a16:creationId xmlns:a16="http://schemas.microsoft.com/office/drawing/2014/main" id="{3935C979-7B30-4105-CE95-D575863CBBD6}"/>
                </a:ext>
              </a:extLst>
            </p:cNvPr>
            <p:cNvSpPr/>
            <p:nvPr/>
          </p:nvSpPr>
          <p:spPr>
            <a:xfrm rot="16200000">
              <a:off x="6961450" y="31226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344" name="Rectangle 104">
            <a:extLst>
              <a:ext uri="{FF2B5EF4-FFF2-40B4-BE49-F238E27FC236}">
                <a16:creationId xmlns:a16="http://schemas.microsoft.com/office/drawing/2014/main" id="{AD00E64F-9E0B-B38E-0607-12BA44B26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0217" y="3319798"/>
            <a:ext cx="847833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t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grpSp>
        <p:nvGrpSpPr>
          <p:cNvPr id="1345" name="组合 1344">
            <a:extLst>
              <a:ext uri="{FF2B5EF4-FFF2-40B4-BE49-F238E27FC236}">
                <a16:creationId xmlns:a16="http://schemas.microsoft.com/office/drawing/2014/main" id="{04EEBA10-FC01-0429-9769-E46DC8F746AC}"/>
              </a:ext>
            </a:extLst>
          </p:cNvPr>
          <p:cNvGrpSpPr/>
          <p:nvPr/>
        </p:nvGrpSpPr>
        <p:grpSpPr>
          <a:xfrm>
            <a:off x="5622054" y="1853079"/>
            <a:ext cx="482671" cy="615200"/>
            <a:chOff x="5709579" y="1621808"/>
            <a:chExt cx="482671" cy="615200"/>
          </a:xfrm>
        </p:grpSpPr>
        <p:sp>
          <p:nvSpPr>
            <p:cNvPr id="1346" name="Text Box 125">
              <a:extLst>
                <a:ext uri="{FF2B5EF4-FFF2-40B4-BE49-F238E27FC236}">
                  <a16:creationId xmlns:a16="http://schemas.microsoft.com/office/drawing/2014/main" id="{0741F57C-37C9-BDCB-EB76-1725E0FEC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9579" y="1621808"/>
              <a:ext cx="482671" cy="26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1347" name="Line 127">
              <a:extLst>
                <a:ext uri="{FF2B5EF4-FFF2-40B4-BE49-F238E27FC236}">
                  <a16:creationId xmlns:a16="http://schemas.microsoft.com/office/drawing/2014/main" id="{4B756A71-FEC1-A432-6709-3C40BDF76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1571" y="1897389"/>
              <a:ext cx="0" cy="33961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48" name="组合 1347">
            <a:extLst>
              <a:ext uri="{FF2B5EF4-FFF2-40B4-BE49-F238E27FC236}">
                <a16:creationId xmlns:a16="http://schemas.microsoft.com/office/drawing/2014/main" id="{B3DCD287-0CEF-8D13-1AC2-ED1248AF6B88}"/>
              </a:ext>
            </a:extLst>
          </p:cNvPr>
          <p:cNvGrpSpPr/>
          <p:nvPr/>
        </p:nvGrpSpPr>
        <p:grpSpPr>
          <a:xfrm>
            <a:off x="7024903" y="3005615"/>
            <a:ext cx="658917" cy="301163"/>
            <a:chOff x="7113979" y="2776113"/>
            <a:chExt cx="658917" cy="301163"/>
          </a:xfrm>
        </p:grpSpPr>
        <p:cxnSp>
          <p:nvCxnSpPr>
            <p:cNvPr id="1349" name="直接箭头连接符 366">
              <a:extLst>
                <a:ext uri="{FF2B5EF4-FFF2-40B4-BE49-F238E27FC236}">
                  <a16:creationId xmlns:a16="http://schemas.microsoft.com/office/drawing/2014/main" id="{58ABC0A9-4D2A-0430-349D-DCF7206034E6}"/>
                </a:ext>
              </a:extLst>
            </p:cNvPr>
            <p:cNvCxnSpPr/>
            <p:nvPr/>
          </p:nvCxnSpPr>
          <p:spPr>
            <a:xfrm>
              <a:off x="7772896" y="2800614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350" name="Text Box 9">
              <a:extLst>
                <a:ext uri="{FF2B5EF4-FFF2-40B4-BE49-F238E27FC236}">
                  <a16:creationId xmlns:a16="http://schemas.microsoft.com/office/drawing/2014/main" id="{1417A274-C880-1295-123D-978542F45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3979" y="2776113"/>
              <a:ext cx="657847" cy="26054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351" name="Rectangle 104">
            <a:extLst>
              <a:ext uri="{FF2B5EF4-FFF2-40B4-BE49-F238E27FC236}">
                <a16:creationId xmlns:a16="http://schemas.microsoft.com/office/drawing/2014/main" id="{47EDD4FE-6BB2-7DAF-61AF-1D2B54E7B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004" y="4055293"/>
            <a:ext cx="399191" cy="404590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grpSp>
        <p:nvGrpSpPr>
          <p:cNvPr id="1352" name="组合 1351">
            <a:extLst>
              <a:ext uri="{FF2B5EF4-FFF2-40B4-BE49-F238E27FC236}">
                <a16:creationId xmlns:a16="http://schemas.microsoft.com/office/drawing/2014/main" id="{B3DBC2C8-4319-C0FD-BC4B-9ACA1E868C60}"/>
              </a:ext>
            </a:extLst>
          </p:cNvPr>
          <p:cNvGrpSpPr/>
          <p:nvPr/>
        </p:nvGrpSpPr>
        <p:grpSpPr>
          <a:xfrm>
            <a:off x="10025979" y="5666105"/>
            <a:ext cx="505805" cy="486377"/>
            <a:chOff x="9960717" y="5282521"/>
            <a:chExt cx="505805" cy="486377"/>
          </a:xfrm>
        </p:grpSpPr>
        <p:sp>
          <p:nvSpPr>
            <p:cNvPr id="1353" name="Line 7">
              <a:extLst>
                <a:ext uri="{FF2B5EF4-FFF2-40B4-BE49-F238E27FC236}">
                  <a16:creationId xmlns:a16="http://schemas.microsoft.com/office/drawing/2014/main" id="{544EE30D-E6B0-DDBF-71CB-AB78366C2B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043426" y="5439363"/>
              <a:ext cx="313684" cy="0"/>
            </a:xfrm>
            <a:prstGeom prst="line">
              <a:avLst/>
            </a:prstGeom>
            <a:noFill/>
            <a:ln w="57150">
              <a:solidFill>
                <a:srgbClr val="92D050"/>
              </a:solidFill>
              <a:round/>
              <a:headEnd/>
              <a:tailEnd type="triangle" w="sm" len="sm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354" name="组合 1353">
              <a:extLst>
                <a:ext uri="{FF2B5EF4-FFF2-40B4-BE49-F238E27FC236}">
                  <a16:creationId xmlns:a16="http://schemas.microsoft.com/office/drawing/2014/main" id="{33512C54-575C-0DD7-48DB-8E6C1E079D88}"/>
                </a:ext>
              </a:extLst>
            </p:cNvPr>
            <p:cNvGrpSpPr/>
            <p:nvPr/>
          </p:nvGrpSpPr>
          <p:grpSpPr>
            <a:xfrm>
              <a:off x="9960717" y="5491899"/>
              <a:ext cx="505805" cy="276999"/>
              <a:chOff x="5347918" y="5557244"/>
              <a:chExt cx="505805" cy="276999"/>
            </a:xfrm>
            <a:noFill/>
          </p:grpSpPr>
          <p:sp>
            <p:nvSpPr>
              <p:cNvPr id="1355" name="流程图: 手动操作 374">
                <a:extLst>
                  <a:ext uri="{FF2B5EF4-FFF2-40B4-BE49-F238E27FC236}">
                    <a16:creationId xmlns:a16="http://schemas.microsoft.com/office/drawing/2014/main" id="{404E36A5-3178-B71C-7519-7BD5EDAB5D5C}"/>
                  </a:ext>
                </a:extLst>
              </p:cNvPr>
              <p:cNvSpPr/>
              <p:nvPr/>
            </p:nvSpPr>
            <p:spPr>
              <a:xfrm rot="10800000">
                <a:off x="5347918" y="5583277"/>
                <a:ext cx="505805" cy="214765"/>
              </a:xfrm>
              <a:prstGeom prst="flowChartManualOperation">
                <a:avLst/>
              </a:prstGeom>
              <a:solidFill>
                <a:srgbClr val="92D050"/>
              </a:solidFill>
              <a:ln w="2222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endParaRPr>
              </a:p>
            </p:txBody>
          </p:sp>
          <p:sp>
            <p:nvSpPr>
              <p:cNvPr id="1356" name="矩形 1355">
                <a:extLst>
                  <a:ext uri="{FF2B5EF4-FFF2-40B4-BE49-F238E27FC236}">
                    <a16:creationId xmlns:a16="http://schemas.microsoft.com/office/drawing/2014/main" id="{06A1C120-4BCC-893B-F352-C12B0239D76B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357" name="矩形 1356">
                <a:extLst>
                  <a:ext uri="{FF2B5EF4-FFF2-40B4-BE49-F238E27FC236}">
                    <a16:creationId xmlns:a16="http://schemas.microsoft.com/office/drawing/2014/main" id="{B7CB3C6B-99DE-4185-CD7B-8DA648C986D3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</p:grpSp>
      <p:grpSp>
        <p:nvGrpSpPr>
          <p:cNvPr id="1358" name="组合 1357">
            <a:extLst>
              <a:ext uri="{FF2B5EF4-FFF2-40B4-BE49-F238E27FC236}">
                <a16:creationId xmlns:a16="http://schemas.microsoft.com/office/drawing/2014/main" id="{8C2F5FE1-7A23-0A86-D4C6-76A1AD3C4262}"/>
              </a:ext>
            </a:extLst>
          </p:cNvPr>
          <p:cNvGrpSpPr/>
          <p:nvPr/>
        </p:nvGrpSpPr>
        <p:grpSpPr>
          <a:xfrm>
            <a:off x="9482188" y="6015282"/>
            <a:ext cx="585518" cy="412670"/>
            <a:chOff x="9570242" y="5784920"/>
            <a:chExt cx="585518" cy="412670"/>
          </a:xfrm>
        </p:grpSpPr>
        <p:cxnSp>
          <p:nvCxnSpPr>
            <p:cNvPr id="1359" name="直接箭头连接符 377">
              <a:extLst>
                <a:ext uri="{FF2B5EF4-FFF2-40B4-BE49-F238E27FC236}">
                  <a16:creationId xmlns:a16="http://schemas.microsoft.com/office/drawing/2014/main" id="{6F10E579-3C54-CA57-468C-076FA5B8F13C}"/>
                </a:ext>
              </a:extLst>
            </p:cNvPr>
            <p:cNvCxnSpPr/>
            <p:nvPr/>
          </p:nvCxnSpPr>
          <p:spPr>
            <a:xfrm>
              <a:off x="9832994" y="5784920"/>
              <a:ext cx="322766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360" name="Text Box 54">
              <a:extLst>
                <a:ext uri="{FF2B5EF4-FFF2-40B4-BE49-F238E27FC236}">
                  <a16:creationId xmlns:a16="http://schemas.microsoft.com/office/drawing/2014/main" id="{76090B42-5BE8-12E8-6171-D2046129E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0242" y="5813671"/>
              <a:ext cx="518650" cy="38391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61" name="组合 1360">
            <a:extLst>
              <a:ext uri="{FF2B5EF4-FFF2-40B4-BE49-F238E27FC236}">
                <a16:creationId xmlns:a16="http://schemas.microsoft.com/office/drawing/2014/main" id="{631F3E9D-E8A7-E8D7-A5BE-76B5A74EA5CF}"/>
              </a:ext>
            </a:extLst>
          </p:cNvPr>
          <p:cNvGrpSpPr/>
          <p:nvPr/>
        </p:nvGrpSpPr>
        <p:grpSpPr>
          <a:xfrm>
            <a:off x="9278364" y="5111459"/>
            <a:ext cx="728683" cy="150880"/>
            <a:chOff x="9216337" y="4731932"/>
            <a:chExt cx="728683" cy="150880"/>
          </a:xfrm>
        </p:grpSpPr>
        <p:cxnSp>
          <p:nvCxnSpPr>
            <p:cNvPr id="1362" name="直接连接符 380">
              <a:extLst>
                <a:ext uri="{FF2B5EF4-FFF2-40B4-BE49-F238E27FC236}">
                  <a16:creationId xmlns:a16="http://schemas.microsoft.com/office/drawing/2014/main" id="{F1D0212D-DA0B-02C7-13C2-589A4AC4E88C}"/>
                </a:ext>
              </a:extLst>
            </p:cNvPr>
            <p:cNvCxnSpPr/>
            <p:nvPr/>
          </p:nvCxnSpPr>
          <p:spPr>
            <a:xfrm flipH="1">
              <a:off x="9216337" y="4807372"/>
              <a:ext cx="728683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headEnd/>
              <a:tailEnd type="none" w="lg" len="lg"/>
            </a:ln>
          </p:spPr>
        </p:cxnSp>
        <p:sp>
          <p:nvSpPr>
            <p:cNvPr id="1363" name="等腰三角形 381">
              <a:extLst>
                <a:ext uri="{FF2B5EF4-FFF2-40B4-BE49-F238E27FC236}">
                  <a16:creationId xmlns:a16="http://schemas.microsoft.com/office/drawing/2014/main" id="{F6895117-A22C-65C0-2FFE-862378D9E146}"/>
                </a:ext>
              </a:extLst>
            </p:cNvPr>
            <p:cNvSpPr/>
            <p:nvPr/>
          </p:nvSpPr>
          <p:spPr>
            <a:xfrm rot="16200000">
              <a:off x="9478020" y="473686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1343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50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000"/>
                            </p:stCondLst>
                            <p:childTnLst>
                              <p:par>
                                <p:cTn id="1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00"/>
                            </p:stCondLst>
                            <p:childTnLst>
                              <p:par>
                                <p:cTn id="1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000"/>
                            </p:stCondLst>
                            <p:childTnLst>
                              <p:par>
                                <p:cTn id="1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500"/>
                            </p:stCondLst>
                            <p:childTnLst>
                              <p:par>
                                <p:cTn id="1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00"/>
                            </p:stCondLst>
                            <p:childTnLst>
                              <p:par>
                                <p:cTn id="2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500"/>
                            </p:stCondLst>
                            <p:childTnLst>
                              <p:par>
                                <p:cTn id="2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1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000"/>
                            </p:stCondLst>
                            <p:childTnLst>
                              <p:par>
                                <p:cTn id="2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3500"/>
                            </p:stCondLst>
                            <p:childTnLst>
                              <p:par>
                                <p:cTn id="2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9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4000"/>
                            </p:stCondLst>
                            <p:childTnLst>
                              <p:par>
                                <p:cTn id="2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7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0"/>
                            </p:stCondLst>
                            <p:childTnLst>
                              <p:par>
                                <p:cTn id="2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2"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6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000"/>
                            </p:stCondLst>
                            <p:childTnLst>
                              <p:par>
                                <p:cTn id="3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3"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3" grpId="0" animBg="1"/>
      <p:bldP spid="1253" grpId="1" animBg="1"/>
      <p:bldP spid="1265" grpId="0" animBg="1"/>
      <p:bldP spid="1265" grpId="1" animBg="1"/>
      <p:bldP spid="1266" grpId="0" animBg="1"/>
      <p:bldP spid="1266" grpId="1" animBg="1"/>
      <p:bldP spid="1271" grpId="0" animBg="1"/>
      <p:bldP spid="1293" grpId="0" animBg="1"/>
      <p:bldP spid="1294" grpId="0" animBg="1"/>
      <p:bldP spid="1294" grpId="1" animBg="1"/>
      <p:bldP spid="1295" grpId="0" animBg="1"/>
      <p:bldP spid="1295" grpId="1" animBg="1"/>
      <p:bldP spid="1296" grpId="0" animBg="1"/>
      <p:bldP spid="1296" grpId="1" animBg="1"/>
      <p:bldP spid="1297" grpId="0" animBg="1"/>
      <p:bldP spid="1297" grpId="1" animBg="1"/>
      <p:bldP spid="1301" grpId="0" animBg="1"/>
      <p:bldP spid="1307" grpId="0" animBg="1"/>
      <p:bldP spid="1323" grpId="0" animBg="1"/>
      <p:bldP spid="1323" grpId="1" animBg="1"/>
      <p:bldP spid="1324" grpId="0" animBg="1"/>
      <p:bldP spid="1324" grpId="1" animBg="1"/>
      <p:bldP spid="1344" grpId="0" animBg="1"/>
      <p:bldP spid="13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4414991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指令，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beq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rt,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TextBox 24">
            <a:extLst>
              <a:ext uri="{FF2B5EF4-FFF2-40B4-BE49-F238E27FC236}">
                <a16:creationId xmlns:a16="http://schemas.microsoft.com/office/drawing/2014/main" id="{23312F04-83E1-57B7-2B91-84243E72E773}"/>
              </a:ext>
            </a:extLst>
          </p:cNvPr>
          <p:cNvSpPr txBox="1"/>
          <p:nvPr/>
        </p:nvSpPr>
        <p:spPr>
          <a:xfrm>
            <a:off x="641990" y="2019628"/>
            <a:ext cx="45334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if 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= R[rt]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  PC + 4 + 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imm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&lt;&lt; 2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PC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C8C4A59-6BBA-B019-EB25-7E75101FBF92}"/>
              </a:ext>
            </a:extLst>
          </p:cNvPr>
          <p:cNvGrpSpPr/>
          <p:nvPr/>
        </p:nvGrpSpPr>
        <p:grpSpPr>
          <a:xfrm>
            <a:off x="538389" y="2979034"/>
            <a:ext cx="4792613" cy="574256"/>
            <a:chOff x="400250" y="925545"/>
            <a:chExt cx="6664199" cy="798512"/>
          </a:xfrm>
        </p:grpSpPr>
        <p:sp>
          <p:nvSpPr>
            <p:cNvPr id="25" name="矩形 7">
              <a:extLst>
                <a:ext uri="{FF2B5EF4-FFF2-40B4-BE49-F238E27FC236}">
                  <a16:creationId xmlns:a16="http://schemas.microsoft.com/office/drawing/2014/main" id="{0B1519BA-8267-4180-FA7F-285F440D3C03}"/>
                </a:ext>
              </a:extLst>
            </p:cNvPr>
            <p:cNvSpPr/>
            <p:nvPr/>
          </p:nvSpPr>
          <p:spPr>
            <a:xfrm>
              <a:off x="400250" y="1295432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b="1" kern="0">
                  <a:solidFill>
                    <a:sysClr val="window" lastClr="FFFFFF"/>
                  </a:solidFill>
                  <a:latin typeface="微软雅黑"/>
                  <a:ea typeface="宋体"/>
                </a:rPr>
                <a:t>OP=4</a:t>
              </a:r>
              <a:endParaRPr lang="zh-CN" altLang="en-US" sz="1400" b="1" kern="0" dirty="0">
                <a:solidFill>
                  <a:sysClr val="window" lastClr="FFFFFF"/>
                </a:solidFill>
                <a:latin typeface="微软雅黑"/>
                <a:ea typeface="宋体"/>
              </a:endParaRPr>
            </a:p>
          </p:txBody>
        </p:sp>
        <p:sp>
          <p:nvSpPr>
            <p:cNvPr id="26" name="矩形 24">
              <a:extLst>
                <a:ext uri="{FF2B5EF4-FFF2-40B4-BE49-F238E27FC236}">
                  <a16:creationId xmlns:a16="http://schemas.microsoft.com/office/drawing/2014/main" id="{760FB66C-037E-B849-A584-503B2874D3E7}"/>
                </a:ext>
              </a:extLst>
            </p:cNvPr>
            <p:cNvSpPr/>
            <p:nvPr/>
          </p:nvSpPr>
          <p:spPr>
            <a:xfrm>
              <a:off x="1666907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 panose="020B0503020204020204" pitchFamily="34" charset="-122"/>
                </a:rPr>
                <a:t>rs</a:t>
              </a:r>
              <a:endParaRPr lang="zh-CN" altLang="en-US" b="1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矩形 25">
              <a:extLst>
                <a:ext uri="{FF2B5EF4-FFF2-40B4-BE49-F238E27FC236}">
                  <a16:creationId xmlns:a16="http://schemas.microsoft.com/office/drawing/2014/main" id="{3E3F6155-4E94-0A5B-7D76-4A7F9FA65329}"/>
                </a:ext>
              </a:extLst>
            </p:cNvPr>
            <p:cNvSpPr/>
            <p:nvPr/>
          </p:nvSpPr>
          <p:spPr>
            <a:xfrm>
              <a:off x="2725826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rt</a:t>
              </a:r>
              <a:endParaRPr lang="zh-CN" altLang="en-US" b="1" kern="0" baseline="-250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8" name="TextBox 32">
              <a:extLst>
                <a:ext uri="{FF2B5EF4-FFF2-40B4-BE49-F238E27FC236}">
                  <a16:creationId xmlns:a16="http://schemas.microsoft.com/office/drawing/2014/main" id="{802038CC-7249-09A9-B954-F3102ACCD589}"/>
                </a:ext>
              </a:extLst>
            </p:cNvPr>
            <p:cNvSpPr txBox="1"/>
            <p:nvPr/>
          </p:nvSpPr>
          <p:spPr>
            <a:xfrm>
              <a:off x="536291" y="925545"/>
              <a:ext cx="1031343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  <a:ea typeface="华文细黑" pitchFamily="2" charset="-122"/>
                </a:rPr>
                <a:t>6bits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  <a:ea typeface="华文细黑" pitchFamily="2" charset="-122"/>
              </a:endParaRPr>
            </a:p>
          </p:txBody>
        </p:sp>
        <p:sp>
          <p:nvSpPr>
            <p:cNvPr id="29" name="矩形 26">
              <a:extLst>
                <a:ext uri="{FF2B5EF4-FFF2-40B4-BE49-F238E27FC236}">
                  <a16:creationId xmlns:a16="http://schemas.microsoft.com/office/drawing/2014/main" id="{89CCAEC6-694B-2498-7DE0-C7E9DB3209C1}"/>
                </a:ext>
              </a:extLst>
            </p:cNvPr>
            <p:cNvSpPr/>
            <p:nvPr/>
          </p:nvSpPr>
          <p:spPr>
            <a:xfrm>
              <a:off x="3784744" y="1295432"/>
              <a:ext cx="3279705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 panose="020B0503020204020204" pitchFamily="34" charset="-122"/>
                </a:rPr>
                <a:t>imm</a:t>
              </a:r>
              <a:endParaRPr lang="zh-CN" altLang="en-US" b="1" kern="0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" name="TextBox 34">
              <a:extLst>
                <a:ext uri="{FF2B5EF4-FFF2-40B4-BE49-F238E27FC236}">
                  <a16:creationId xmlns:a16="http://schemas.microsoft.com/office/drawing/2014/main" id="{37A0AEBF-FD7F-75EF-5F24-FE3CF791B043}"/>
                </a:ext>
              </a:extLst>
            </p:cNvPr>
            <p:cNvSpPr txBox="1"/>
            <p:nvPr/>
          </p:nvSpPr>
          <p:spPr>
            <a:xfrm>
              <a:off x="1652201" y="925545"/>
              <a:ext cx="103134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  <a:ea typeface="华文细黑" pitchFamily="2" charset="-122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  <a:ea typeface="华文细黑" pitchFamily="2" charset="-122"/>
              </a:endParaRPr>
            </a:p>
          </p:txBody>
        </p:sp>
        <p:sp>
          <p:nvSpPr>
            <p:cNvPr id="31" name="TextBox 35">
              <a:extLst>
                <a:ext uri="{FF2B5EF4-FFF2-40B4-BE49-F238E27FC236}">
                  <a16:creationId xmlns:a16="http://schemas.microsoft.com/office/drawing/2014/main" id="{A8AAE5FC-3D71-D19E-6EA1-5BE02AC9D1CC}"/>
                </a:ext>
              </a:extLst>
            </p:cNvPr>
            <p:cNvSpPr txBox="1"/>
            <p:nvPr/>
          </p:nvSpPr>
          <p:spPr>
            <a:xfrm>
              <a:off x="2652292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  <a:ea typeface="华文细黑" pitchFamily="2" charset="-122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  <a:ea typeface="华文细黑" pitchFamily="2" charset="-122"/>
              </a:endParaRPr>
            </a:p>
          </p:txBody>
        </p:sp>
        <p:sp>
          <p:nvSpPr>
            <p:cNvPr id="33" name="TextBox 37">
              <a:extLst>
                <a:ext uri="{FF2B5EF4-FFF2-40B4-BE49-F238E27FC236}">
                  <a16:creationId xmlns:a16="http://schemas.microsoft.com/office/drawing/2014/main" id="{DFD5D4FE-2F10-04D3-6EC3-D205E89E040E}"/>
                </a:ext>
              </a:extLst>
            </p:cNvPr>
            <p:cNvSpPr txBox="1"/>
            <p:nvPr/>
          </p:nvSpPr>
          <p:spPr>
            <a:xfrm>
              <a:off x="4819763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  <a:ea typeface="华文细黑" pitchFamily="2" charset="-122"/>
                </a:rPr>
                <a:t>16bits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  <a:ea typeface="华文细黑" pitchFamily="2" charset="-122"/>
              </a:endParaRPr>
            </a:p>
          </p:txBody>
        </p:sp>
      </p:grpSp>
      <p:graphicFrame>
        <p:nvGraphicFramePr>
          <p:cNvPr id="1561" name="表格 1560">
            <a:extLst>
              <a:ext uri="{FF2B5EF4-FFF2-40B4-BE49-F238E27FC236}">
                <a16:creationId xmlns:a16="http://schemas.microsoft.com/office/drawing/2014/main" id="{6C514717-1792-6D89-32C2-FF67672A9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8228"/>
              </p:ext>
            </p:extLst>
          </p:nvPr>
        </p:nvGraphicFramePr>
        <p:xfrm>
          <a:off x="355951" y="381601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566230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55184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562" name="表格 1561">
            <a:extLst>
              <a:ext uri="{FF2B5EF4-FFF2-40B4-BE49-F238E27FC236}">
                <a16:creationId xmlns:a16="http://schemas.microsoft.com/office/drawing/2014/main" id="{BBA9F34F-1D31-DADE-7444-12A8EBA1E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5123"/>
              </p:ext>
            </p:extLst>
          </p:nvPr>
        </p:nvGraphicFramePr>
        <p:xfrm>
          <a:off x="355951" y="381601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566230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55184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X−R[rt]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PSW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6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6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SUB, PSW</a:t>
                      </a:r>
                      <a:r>
                        <a:rPr lang="en-US" altLang="zh-CN" sz="16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6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563" name="表格 1562">
            <a:extLst>
              <a:ext uri="{FF2B5EF4-FFF2-40B4-BE49-F238E27FC236}">
                <a16:creationId xmlns:a16="http://schemas.microsoft.com/office/drawing/2014/main" id="{A91D5BF7-2932-9DEC-A029-77489A316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70600"/>
              </p:ext>
            </p:extLst>
          </p:nvPr>
        </p:nvGraphicFramePr>
        <p:xfrm>
          <a:off x="355951" y="381601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566230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55184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X−R[rt]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PSW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SUB, PSW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X</a:t>
                      </a:r>
                      <a:endParaRPr lang="zh-CN" sz="1700" b="1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564" name="表格 1563">
            <a:extLst>
              <a:ext uri="{FF2B5EF4-FFF2-40B4-BE49-F238E27FC236}">
                <a16:creationId xmlns:a16="http://schemas.microsoft.com/office/drawing/2014/main" id="{396E4DBC-1DB2-B37D-66D7-2AF9D15E8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192802"/>
              </p:ext>
            </p:extLst>
          </p:nvPr>
        </p:nvGraphicFramePr>
        <p:xfrm>
          <a:off x="355951" y="381601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566230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55184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X−R[rt]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PSW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SUB, PSW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X</a:t>
                      </a: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IR(A)+X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</a:t>
                      </a:r>
                      <a:endParaRPr lang="zh-CN" sz="1700" b="1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IR(A)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565" name="表格 1564">
            <a:extLst>
              <a:ext uri="{FF2B5EF4-FFF2-40B4-BE49-F238E27FC236}">
                <a16:creationId xmlns:a16="http://schemas.microsoft.com/office/drawing/2014/main" id="{9A454E86-4C0C-4A25-89F2-C9B2F2DC5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896107"/>
              </p:ext>
            </p:extLst>
          </p:nvPr>
        </p:nvGraphicFramePr>
        <p:xfrm>
          <a:off x="355951" y="381601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566230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55184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X−R[rt]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PSW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SUB, PSW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X</a:t>
                      </a: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IR(A)+X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</a:t>
                      </a: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IR(A)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T9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If (PSW.equal) Z</a:t>
                      </a:r>
                      <a:r>
                        <a:rPr lang="en-US" altLang="zh-CN" sz="16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endParaRPr lang="zh-CN" sz="1600" b="1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</a:t>
                      </a:r>
                      <a:r>
                        <a:rPr lang="en-US" altLang="zh-CN" sz="1600" b="1" kern="1200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out</a:t>
                      </a:r>
                      <a:r>
                        <a:rPr lang="zh-CN" altLang="en-US" sz="1600" b="1" kern="1200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6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en-US" altLang="zh-CN" sz="1600" b="1" kern="1200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</a:t>
                      </a:r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</a:t>
                      </a:r>
                      <a:r>
                        <a:rPr lang="en-US" altLang="zh-CN" sz="16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PSW.equal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sp>
        <p:nvSpPr>
          <p:cNvPr id="1566" name="Rectangle 110">
            <a:extLst>
              <a:ext uri="{FF2B5EF4-FFF2-40B4-BE49-F238E27FC236}">
                <a16:creationId xmlns:a16="http://schemas.microsoft.com/office/drawing/2014/main" id="{C36DE4E2-7031-3558-65E4-DA2BEA65B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766" y="1670072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567" name="组合 1566">
            <a:extLst>
              <a:ext uri="{FF2B5EF4-FFF2-40B4-BE49-F238E27FC236}">
                <a16:creationId xmlns:a16="http://schemas.microsoft.com/office/drawing/2014/main" id="{4D902B35-5E96-ACD6-C2E9-C03210B85FB0}"/>
              </a:ext>
            </a:extLst>
          </p:cNvPr>
          <p:cNvGrpSpPr/>
          <p:nvPr/>
        </p:nvGrpSpPr>
        <p:grpSpPr>
          <a:xfrm>
            <a:off x="8576941" y="1689022"/>
            <a:ext cx="777465" cy="4934647"/>
            <a:chOff x="8794675" y="1358838"/>
            <a:chExt cx="819982" cy="5204510"/>
          </a:xfrm>
          <a:noFill/>
        </p:grpSpPr>
        <p:sp>
          <p:nvSpPr>
            <p:cNvPr id="1568" name="Text Box 109">
              <a:extLst>
                <a:ext uri="{FF2B5EF4-FFF2-40B4-BE49-F238E27FC236}">
                  <a16:creationId xmlns:a16="http://schemas.microsoft.com/office/drawing/2014/main" id="{50C638A9-08A9-3C46-CDF7-BC1F331F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4675" y="1373302"/>
              <a:ext cx="799792" cy="340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内总线</a:t>
              </a: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69" name="上下箭头 1568">
              <a:extLst>
                <a:ext uri="{FF2B5EF4-FFF2-40B4-BE49-F238E27FC236}">
                  <a16:creationId xmlns:a16="http://schemas.microsoft.com/office/drawing/2014/main" id="{46B2EA25-E6BE-619F-1041-38763748D8B2}"/>
                </a:ext>
              </a:extLst>
            </p:cNvPr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570" name="任意多边形 285">
            <a:extLst>
              <a:ext uri="{FF2B5EF4-FFF2-40B4-BE49-F238E27FC236}">
                <a16:creationId xmlns:a16="http://schemas.microsoft.com/office/drawing/2014/main" id="{418BAD85-E06B-8E06-00AD-2446ABE51388}"/>
              </a:ext>
            </a:extLst>
          </p:cNvPr>
          <p:cNvSpPr/>
          <p:nvPr/>
        </p:nvSpPr>
        <p:spPr>
          <a:xfrm rot="10800000">
            <a:off x="7027299" y="4868950"/>
            <a:ext cx="1285607" cy="456406"/>
          </a:xfrm>
          <a:custGeom>
            <a:avLst/>
            <a:gdLst>
              <a:gd name="connsiteX0" fmla="*/ 1285607 w 1285607"/>
              <a:gd name="connsiteY0" fmla="*/ 456406 h 456406"/>
              <a:gd name="connsiteX1" fmla="*/ 734578 w 1285607"/>
              <a:gd name="connsiteY1" fmla="*/ 456406 h 456406"/>
              <a:gd name="connsiteX2" fmla="*/ 642803 w 1285607"/>
              <a:gd name="connsiteY2" fmla="*/ 344736 h 456406"/>
              <a:gd name="connsiteX3" fmla="*/ 551028 w 1285607"/>
              <a:gd name="connsiteY3" fmla="*/ 456406 h 456406"/>
              <a:gd name="connsiteX4" fmla="*/ 0 w 1285607"/>
              <a:gd name="connsiteY4" fmla="*/ 456406 h 456406"/>
              <a:gd name="connsiteX5" fmla="*/ 437954 w 1285607"/>
              <a:gd name="connsiteY5" fmla="*/ 0 h 456406"/>
              <a:gd name="connsiteX6" fmla="*/ 847653 w 1285607"/>
              <a:gd name="connsiteY6" fmla="*/ 0 h 4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607" h="456406">
                <a:moveTo>
                  <a:pt x="1285607" y="456406"/>
                </a:moveTo>
                <a:lnTo>
                  <a:pt x="734578" y="456406"/>
                </a:lnTo>
                <a:lnTo>
                  <a:pt x="642803" y="344736"/>
                </a:lnTo>
                <a:lnTo>
                  <a:pt x="551028" y="456406"/>
                </a:lnTo>
                <a:lnTo>
                  <a:pt x="0" y="456406"/>
                </a:lnTo>
                <a:lnTo>
                  <a:pt x="437954" y="0"/>
                </a:lnTo>
                <a:lnTo>
                  <a:pt x="847653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1571" name="组合 1570">
            <a:extLst>
              <a:ext uri="{FF2B5EF4-FFF2-40B4-BE49-F238E27FC236}">
                <a16:creationId xmlns:a16="http://schemas.microsoft.com/office/drawing/2014/main" id="{3A37421B-F505-6410-5E6D-987C1C332AB3}"/>
              </a:ext>
            </a:extLst>
          </p:cNvPr>
          <p:cNvGrpSpPr/>
          <p:nvPr/>
        </p:nvGrpSpPr>
        <p:grpSpPr>
          <a:xfrm>
            <a:off x="10496582" y="2739576"/>
            <a:ext cx="858666" cy="711391"/>
            <a:chOff x="10819307" y="2466844"/>
            <a:chExt cx="905624" cy="750295"/>
          </a:xfrm>
          <a:noFill/>
        </p:grpSpPr>
        <p:sp>
          <p:nvSpPr>
            <p:cNvPr id="1572" name="Line 7">
              <a:extLst>
                <a:ext uri="{FF2B5EF4-FFF2-40B4-BE49-F238E27FC236}">
                  <a16:creationId xmlns:a16="http://schemas.microsoft.com/office/drawing/2014/main" id="{42539A3D-6FC6-A6FB-A39A-AC83FDAA01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73" name="Rectangle 104">
              <a:extLst>
                <a:ext uri="{FF2B5EF4-FFF2-40B4-BE49-F238E27FC236}">
                  <a16:creationId xmlns:a16="http://schemas.microsoft.com/office/drawing/2014/main" id="{C268937F-8048-94D4-325A-F26B48477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74" name="组合 1573">
            <a:extLst>
              <a:ext uri="{FF2B5EF4-FFF2-40B4-BE49-F238E27FC236}">
                <a16:creationId xmlns:a16="http://schemas.microsoft.com/office/drawing/2014/main" id="{777EDC50-1515-DB52-2AC9-F586A31E5C0B}"/>
              </a:ext>
            </a:extLst>
          </p:cNvPr>
          <p:cNvGrpSpPr/>
          <p:nvPr/>
        </p:nvGrpSpPr>
        <p:grpSpPr>
          <a:xfrm>
            <a:off x="7043961" y="1969238"/>
            <a:ext cx="2183057" cy="656338"/>
            <a:chOff x="7177868" y="1654379"/>
            <a:chExt cx="2302442" cy="692230"/>
          </a:xfrm>
          <a:noFill/>
        </p:grpSpPr>
        <p:cxnSp>
          <p:nvCxnSpPr>
            <p:cNvPr id="1575" name="直接箭头连接符 298">
              <a:extLst>
                <a:ext uri="{FF2B5EF4-FFF2-40B4-BE49-F238E27FC236}">
                  <a16:creationId xmlns:a16="http://schemas.microsoft.com/office/drawing/2014/main" id="{0776E401-A2C2-6D3B-FD25-E60DD646CD0D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576" name="直接箭头连接符 299">
              <a:extLst>
                <a:ext uri="{FF2B5EF4-FFF2-40B4-BE49-F238E27FC236}">
                  <a16:creationId xmlns:a16="http://schemas.microsoft.com/office/drawing/2014/main" id="{42CB03E4-0863-880E-465C-28B75F74E883}"/>
                </a:ext>
              </a:extLst>
            </p:cNvPr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1577" name="组合 1576">
              <a:extLst>
                <a:ext uri="{FF2B5EF4-FFF2-40B4-BE49-F238E27FC236}">
                  <a16:creationId xmlns:a16="http://schemas.microsoft.com/office/drawing/2014/main" id="{E44BA6A3-9C59-C2DE-6DD2-78A4DCE01D8B}"/>
                </a:ext>
              </a:extLst>
            </p:cNvPr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  <a:grpFill/>
          </p:grpSpPr>
          <p:sp>
            <p:nvSpPr>
              <p:cNvPr id="1578" name="Line 7">
                <a:extLst>
                  <a:ext uri="{FF2B5EF4-FFF2-40B4-BE49-F238E27FC236}">
                    <a16:creationId xmlns:a16="http://schemas.microsoft.com/office/drawing/2014/main" id="{568B5132-4D8B-52E9-06B7-559FB259C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579" name="直接连接符 303">
                <a:extLst>
                  <a:ext uri="{FF2B5EF4-FFF2-40B4-BE49-F238E27FC236}">
                    <a16:creationId xmlns:a16="http://schemas.microsoft.com/office/drawing/2014/main" id="{6DB6F35E-4BF8-9E06-DB27-458BE236077B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1580" name="等腰三角形 304">
                <a:extLst>
                  <a:ext uri="{FF2B5EF4-FFF2-40B4-BE49-F238E27FC236}">
                    <a16:creationId xmlns:a16="http://schemas.microsoft.com/office/drawing/2014/main" id="{D6A632BF-8CC7-3462-78B9-D8F78B29AB4A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81" name="Rectangle 104">
                <a:extLst>
                  <a:ext uri="{FF2B5EF4-FFF2-40B4-BE49-F238E27FC236}">
                    <a16:creationId xmlns:a16="http://schemas.microsoft.com/office/drawing/2014/main" id="{30709A52-6D92-771F-ED98-5EE12E383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1582" name="Text Box 54">
                <a:extLst>
                  <a:ext uri="{FF2B5EF4-FFF2-40B4-BE49-F238E27FC236}">
                    <a16:creationId xmlns:a16="http://schemas.microsoft.com/office/drawing/2014/main" id="{58B3C669-9401-97C1-A603-0B56F2DB9A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83" name="Text Box 52">
                <a:extLst>
                  <a:ext uri="{FF2B5EF4-FFF2-40B4-BE49-F238E27FC236}">
                    <a16:creationId xmlns:a16="http://schemas.microsoft.com/office/drawing/2014/main" id="{3C98DAC2-A5A5-7CEA-8E79-7AF43CAA77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584" name="组合 1583">
            <a:extLst>
              <a:ext uri="{FF2B5EF4-FFF2-40B4-BE49-F238E27FC236}">
                <a16:creationId xmlns:a16="http://schemas.microsoft.com/office/drawing/2014/main" id="{2F253F37-836C-68F8-A7CE-4A8A10D5B979}"/>
              </a:ext>
            </a:extLst>
          </p:cNvPr>
          <p:cNvGrpSpPr/>
          <p:nvPr/>
        </p:nvGrpSpPr>
        <p:grpSpPr>
          <a:xfrm>
            <a:off x="10028606" y="1778734"/>
            <a:ext cx="1556542" cy="597916"/>
            <a:chOff x="10325741" y="1453458"/>
            <a:chExt cx="1641666" cy="630614"/>
          </a:xfrm>
          <a:noFill/>
        </p:grpSpPr>
        <p:sp>
          <p:nvSpPr>
            <p:cNvPr id="1585" name="Line 117">
              <a:extLst>
                <a:ext uri="{FF2B5EF4-FFF2-40B4-BE49-F238E27FC236}">
                  <a16:creationId xmlns:a16="http://schemas.microsoft.com/office/drawing/2014/main" id="{390F8609-523B-7D00-5E95-C28FD9E8E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86" name="Line 117">
              <a:extLst>
                <a:ext uri="{FF2B5EF4-FFF2-40B4-BE49-F238E27FC236}">
                  <a16:creationId xmlns:a16="http://schemas.microsoft.com/office/drawing/2014/main" id="{027055D4-942D-3368-3EF2-30DFC3674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87" name="Line 117">
              <a:extLst>
                <a:ext uri="{FF2B5EF4-FFF2-40B4-BE49-F238E27FC236}">
                  <a16:creationId xmlns:a16="http://schemas.microsoft.com/office/drawing/2014/main" id="{C56B5373-C658-A5EE-3969-8BC3E8690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88" name="Line 117">
              <a:extLst>
                <a:ext uri="{FF2B5EF4-FFF2-40B4-BE49-F238E27FC236}">
                  <a16:creationId xmlns:a16="http://schemas.microsoft.com/office/drawing/2014/main" id="{92FBAA00-7486-8CEA-19F0-0E592CC7B5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89" name="Line 117">
              <a:extLst>
                <a:ext uri="{FF2B5EF4-FFF2-40B4-BE49-F238E27FC236}">
                  <a16:creationId xmlns:a16="http://schemas.microsoft.com/office/drawing/2014/main" id="{02C6FA4B-AED3-A2EC-A18D-FFCEF9326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90" name="Line 117">
              <a:extLst>
                <a:ext uri="{FF2B5EF4-FFF2-40B4-BE49-F238E27FC236}">
                  <a16:creationId xmlns:a16="http://schemas.microsoft.com/office/drawing/2014/main" id="{C3424FB3-E53C-14AC-CC69-611BEB7B3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91" name="Text Box 109">
              <a:extLst>
                <a:ext uri="{FF2B5EF4-FFF2-40B4-BE49-F238E27FC236}">
                  <a16:creationId xmlns:a16="http://schemas.microsoft.com/office/drawing/2014/main" id="{7EB24D9F-6463-BD79-663E-34DAA75A8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操作控制信号</a:t>
              </a:r>
            </a:p>
          </p:txBody>
        </p:sp>
        <p:sp>
          <p:nvSpPr>
            <p:cNvPr id="1592" name="Text Box 126">
              <a:extLst>
                <a:ext uri="{FF2B5EF4-FFF2-40B4-BE49-F238E27FC236}">
                  <a16:creationId xmlns:a16="http://schemas.microsoft.com/office/drawing/2014/main" id="{011E960D-B286-430D-4F09-655FA5C1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93" name="组合 1592">
            <a:extLst>
              <a:ext uri="{FF2B5EF4-FFF2-40B4-BE49-F238E27FC236}">
                <a16:creationId xmlns:a16="http://schemas.microsoft.com/office/drawing/2014/main" id="{938393CD-BCDF-C945-B34D-8508DDC91C50}"/>
              </a:ext>
            </a:extLst>
          </p:cNvPr>
          <p:cNvGrpSpPr/>
          <p:nvPr/>
        </p:nvGrpSpPr>
        <p:grpSpPr>
          <a:xfrm>
            <a:off x="9321104" y="4657806"/>
            <a:ext cx="2467603" cy="2067711"/>
            <a:chOff x="9218073" y="4195326"/>
            <a:chExt cx="2467603" cy="2067711"/>
          </a:xfrm>
          <a:noFill/>
        </p:grpSpPr>
        <p:sp>
          <p:nvSpPr>
            <p:cNvPr id="1594" name="Rectangle 104">
              <a:extLst>
                <a:ext uri="{FF2B5EF4-FFF2-40B4-BE49-F238E27FC236}">
                  <a16:creationId xmlns:a16="http://schemas.microsoft.com/office/drawing/2014/main" id="{E5E53D6F-28BF-D5B2-B543-A210CFDB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595" name="组合 1594">
              <a:extLst>
                <a:ext uri="{FF2B5EF4-FFF2-40B4-BE49-F238E27FC236}">
                  <a16:creationId xmlns:a16="http://schemas.microsoft.com/office/drawing/2014/main" id="{33788BE0-DE6C-E3A0-2A4E-4EA9F70F526C}"/>
                </a:ext>
              </a:extLst>
            </p:cNvPr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  <a:grpFill/>
          </p:grpSpPr>
          <p:sp>
            <p:nvSpPr>
              <p:cNvPr id="1627" name="Line 7">
                <a:extLst>
                  <a:ext uri="{FF2B5EF4-FFF2-40B4-BE49-F238E27FC236}">
                    <a16:creationId xmlns:a16="http://schemas.microsoft.com/office/drawing/2014/main" id="{FF0374CF-CF0D-D914-58E0-EAF829799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628" name="直接连接符 407">
                <a:extLst>
                  <a:ext uri="{FF2B5EF4-FFF2-40B4-BE49-F238E27FC236}">
                    <a16:creationId xmlns:a16="http://schemas.microsoft.com/office/drawing/2014/main" id="{CB09F5C0-E01C-90C1-A039-470C0A4CE086}"/>
                  </a:ext>
                </a:extLst>
              </p:cNvPr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1629" name="等腰三角形 408">
                <a:extLst>
                  <a:ext uri="{FF2B5EF4-FFF2-40B4-BE49-F238E27FC236}">
                    <a16:creationId xmlns:a16="http://schemas.microsoft.com/office/drawing/2014/main" id="{067E0F42-1E1D-BB58-6FA3-48E736AABABB}"/>
                  </a:ext>
                </a:extLst>
              </p:cNvPr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596" name="Text Box 36">
              <a:extLst>
                <a:ext uri="{FF2B5EF4-FFF2-40B4-BE49-F238E27FC236}">
                  <a16:creationId xmlns:a16="http://schemas.microsoft.com/office/drawing/2014/main" id="{790F8827-901A-8D89-0B8F-B0123CFE7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290343"/>
              <a:ext cx="30989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597" name="直接箭头连接符 357">
              <a:extLst>
                <a:ext uri="{FF2B5EF4-FFF2-40B4-BE49-F238E27FC236}">
                  <a16:creationId xmlns:a16="http://schemas.microsoft.com/office/drawing/2014/main" id="{AFDE08C5-C6BA-18FD-369E-C566FCA73E21}"/>
                </a:ext>
              </a:extLst>
            </p:cNvPr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598" name="直接箭头连接符 358">
              <a:extLst>
                <a:ext uri="{FF2B5EF4-FFF2-40B4-BE49-F238E27FC236}">
                  <a16:creationId xmlns:a16="http://schemas.microsoft.com/office/drawing/2014/main" id="{FBAB967D-C84B-8A36-445F-DC30584493D3}"/>
                </a:ext>
              </a:extLst>
            </p:cNvPr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599" name="Text Box 36">
              <a:extLst>
                <a:ext uri="{FF2B5EF4-FFF2-40B4-BE49-F238E27FC236}">
                  <a16:creationId xmlns:a16="http://schemas.microsoft.com/office/drawing/2014/main" id="{F0309EB0-9E98-5E56-104A-8EE23AE3B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601520"/>
              <a:ext cx="34825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1600" name="Text Box 36">
              <a:extLst>
                <a:ext uri="{FF2B5EF4-FFF2-40B4-BE49-F238E27FC236}">
                  <a16:creationId xmlns:a16="http://schemas.microsoft.com/office/drawing/2014/main" id="{F612407A-E08F-AA93-D5C7-9EEE3438B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6634" y="4991619"/>
              <a:ext cx="47058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01" name="Text Box 36">
              <a:extLst>
                <a:ext uri="{FF2B5EF4-FFF2-40B4-BE49-F238E27FC236}">
                  <a16:creationId xmlns:a16="http://schemas.microsoft.com/office/drawing/2014/main" id="{119FB6FE-0895-8F15-FB14-F6B5B1FC2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621" y="4995199"/>
              <a:ext cx="58328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02" name="直接箭头连接符 372">
              <a:extLst>
                <a:ext uri="{FF2B5EF4-FFF2-40B4-BE49-F238E27FC236}">
                  <a16:creationId xmlns:a16="http://schemas.microsoft.com/office/drawing/2014/main" id="{5ED3C92F-62B2-0A3F-CA4D-6F2B3A2AA0A9}"/>
                </a:ext>
              </a:extLst>
            </p:cNvPr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603" name="直接箭头连接符 382">
              <a:extLst>
                <a:ext uri="{FF2B5EF4-FFF2-40B4-BE49-F238E27FC236}">
                  <a16:creationId xmlns:a16="http://schemas.microsoft.com/office/drawing/2014/main" id="{95CEDCFA-5AE5-CD1F-A005-D3D79F091B8A}"/>
                </a:ext>
              </a:extLst>
            </p:cNvPr>
            <p:cNvCxnSpPr/>
            <p:nvPr/>
          </p:nvCxnSpPr>
          <p:spPr>
            <a:xfrm flipH="1">
              <a:off x="10976225" y="5619717"/>
              <a:ext cx="296147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604" name="Text Box 54">
              <a:extLst>
                <a:ext uri="{FF2B5EF4-FFF2-40B4-BE49-F238E27FC236}">
                  <a16:creationId xmlns:a16="http://schemas.microsoft.com/office/drawing/2014/main" id="{D822C31A-8D1C-0BFF-DF31-DB13B1B22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05" name="Text Box 54">
              <a:extLst>
                <a:ext uri="{FF2B5EF4-FFF2-40B4-BE49-F238E27FC236}">
                  <a16:creationId xmlns:a16="http://schemas.microsoft.com/office/drawing/2014/main" id="{63B559CC-8734-E1F3-72A0-FF40DC3A6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06" name="Text Box 36">
              <a:extLst>
                <a:ext uri="{FF2B5EF4-FFF2-40B4-BE49-F238E27FC236}">
                  <a16:creationId xmlns:a16="http://schemas.microsoft.com/office/drawing/2014/main" id="{093AE842-D6E5-357D-6B59-47DE7DBA6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607" name="组合 1606">
              <a:extLst>
                <a:ext uri="{FF2B5EF4-FFF2-40B4-BE49-F238E27FC236}">
                  <a16:creationId xmlns:a16="http://schemas.microsoft.com/office/drawing/2014/main" id="{51C142E7-3EA4-1D2B-7CA2-A5B666720FF6}"/>
                </a:ext>
              </a:extLst>
            </p:cNvPr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1620" name="组合 1619">
                <a:extLst>
                  <a:ext uri="{FF2B5EF4-FFF2-40B4-BE49-F238E27FC236}">
                    <a16:creationId xmlns:a16="http://schemas.microsoft.com/office/drawing/2014/main" id="{C0EF7AFC-9E46-E80D-F1D6-402E516F492F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1623" name="Line 7">
                  <a:extLst>
                    <a:ext uri="{FF2B5EF4-FFF2-40B4-BE49-F238E27FC236}">
                      <a16:creationId xmlns:a16="http://schemas.microsoft.com/office/drawing/2014/main" id="{40848ED2-91B7-F1DC-EADB-D647FCF6EE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24" name="流程图: 手动操作 403">
                  <a:extLst>
                    <a:ext uri="{FF2B5EF4-FFF2-40B4-BE49-F238E27FC236}">
                      <a16:creationId xmlns:a16="http://schemas.microsoft.com/office/drawing/2014/main" id="{B5DD445B-B550-D953-69FE-1FB4A6D0E6E6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25" name="Line 7">
                  <a:extLst>
                    <a:ext uri="{FF2B5EF4-FFF2-40B4-BE49-F238E27FC236}">
                      <a16:creationId xmlns:a16="http://schemas.microsoft.com/office/drawing/2014/main" id="{79842556-2B74-1C4C-2A3E-0383E8E2C6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26" name="Line 7">
                  <a:extLst>
                    <a:ext uri="{FF2B5EF4-FFF2-40B4-BE49-F238E27FC236}">
                      <a16:creationId xmlns:a16="http://schemas.microsoft.com/office/drawing/2014/main" id="{8B6BD525-9296-421C-A8C3-078B4E7EF7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621" name="矩形 1620">
                <a:extLst>
                  <a:ext uri="{FF2B5EF4-FFF2-40B4-BE49-F238E27FC236}">
                    <a16:creationId xmlns:a16="http://schemas.microsoft.com/office/drawing/2014/main" id="{3016880A-B276-E294-1BC1-1ED7DE55F4ED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622" name="矩形 1621">
                <a:extLst>
                  <a:ext uri="{FF2B5EF4-FFF2-40B4-BE49-F238E27FC236}">
                    <a16:creationId xmlns:a16="http://schemas.microsoft.com/office/drawing/2014/main" id="{98A575D6-5F1C-F331-F6A6-B267AB84905E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grpSp>
          <p:nvGrpSpPr>
            <p:cNvPr id="1608" name="组合 1607">
              <a:extLst>
                <a:ext uri="{FF2B5EF4-FFF2-40B4-BE49-F238E27FC236}">
                  <a16:creationId xmlns:a16="http://schemas.microsoft.com/office/drawing/2014/main" id="{99199977-4F89-1D13-9AE8-399E681A386D}"/>
                </a:ext>
              </a:extLst>
            </p:cNvPr>
            <p:cNvGrpSpPr/>
            <p:nvPr/>
          </p:nvGrpSpPr>
          <p:grpSpPr>
            <a:xfrm>
              <a:off x="10512220" y="5269170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1613" name="组合 1612">
                <a:extLst>
                  <a:ext uri="{FF2B5EF4-FFF2-40B4-BE49-F238E27FC236}">
                    <a16:creationId xmlns:a16="http://schemas.microsoft.com/office/drawing/2014/main" id="{BE880D99-6CD6-0824-71CC-77BFE2B2E148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1616" name="Line 7">
                  <a:extLst>
                    <a:ext uri="{FF2B5EF4-FFF2-40B4-BE49-F238E27FC236}">
                      <a16:creationId xmlns:a16="http://schemas.microsoft.com/office/drawing/2014/main" id="{1B020AAD-83A3-0099-34A7-B47C8024F0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17" name="流程图: 手动操作 396">
                  <a:extLst>
                    <a:ext uri="{FF2B5EF4-FFF2-40B4-BE49-F238E27FC236}">
                      <a16:creationId xmlns:a16="http://schemas.microsoft.com/office/drawing/2014/main" id="{E962E187-4327-B875-EAE9-B17E708D680E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18" name="Line 7">
                  <a:extLst>
                    <a:ext uri="{FF2B5EF4-FFF2-40B4-BE49-F238E27FC236}">
                      <a16:creationId xmlns:a16="http://schemas.microsoft.com/office/drawing/2014/main" id="{73D0942E-42EB-62A3-6C8E-FF367134C6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grpFill/>
                <a:ln w="19050" cap="sq">
                  <a:solidFill>
                    <a:srgbClr val="000000"/>
                  </a:solidFill>
                  <a:miter lim="800000"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19" name="Line 7">
                  <a:extLst>
                    <a:ext uri="{FF2B5EF4-FFF2-40B4-BE49-F238E27FC236}">
                      <a16:creationId xmlns:a16="http://schemas.microsoft.com/office/drawing/2014/main" id="{3E13ED06-44A5-C159-C68C-72867CEAD6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614" name="矩形 1613">
                <a:extLst>
                  <a:ext uri="{FF2B5EF4-FFF2-40B4-BE49-F238E27FC236}">
                    <a16:creationId xmlns:a16="http://schemas.microsoft.com/office/drawing/2014/main" id="{A10F922E-468C-880A-33CA-24E748814BCF}"/>
                  </a:ext>
                </a:extLst>
              </p:cNvPr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615" name="矩形 1614">
                <a:extLst>
                  <a:ext uri="{FF2B5EF4-FFF2-40B4-BE49-F238E27FC236}">
                    <a16:creationId xmlns:a16="http://schemas.microsoft.com/office/drawing/2014/main" id="{43389C1D-1299-C634-7C9C-254E8B9507B7}"/>
                  </a:ext>
                </a:extLst>
              </p:cNvPr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1609" name="Text Box 36">
              <a:extLst>
                <a:ext uri="{FF2B5EF4-FFF2-40B4-BE49-F238E27FC236}">
                  <a16:creationId xmlns:a16="http://schemas.microsoft.com/office/drawing/2014/main" id="{0275193D-E0D0-B52F-2DA1-AB4BB831F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10" name="Text Box 36">
              <a:extLst>
                <a:ext uri="{FF2B5EF4-FFF2-40B4-BE49-F238E27FC236}">
                  <a16:creationId xmlns:a16="http://schemas.microsoft.com/office/drawing/2014/main" id="{EC7D4EEB-A0EF-CD6F-EEA6-65A8BC03F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11" name="Line 7">
              <a:extLst>
                <a:ext uri="{FF2B5EF4-FFF2-40B4-BE49-F238E27FC236}">
                  <a16:creationId xmlns:a16="http://schemas.microsoft.com/office/drawing/2014/main" id="{CDBED701-5E78-F3AF-F260-CAA5F49CC6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grpFill/>
            <a:ln w="19050" cap="sq">
              <a:solidFill>
                <a:srgbClr val="000000"/>
              </a:solidFill>
              <a:miter lim="800000"/>
              <a:headEnd type="oval"/>
              <a:tailEnd type="none" w="med" len="med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12" name="Text Box 36">
              <a:extLst>
                <a:ext uri="{FF2B5EF4-FFF2-40B4-BE49-F238E27FC236}">
                  <a16:creationId xmlns:a16="http://schemas.microsoft.com/office/drawing/2014/main" id="{74735962-E54D-BE46-8FC7-85E4E428C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30" name="组合 1629">
            <a:extLst>
              <a:ext uri="{FF2B5EF4-FFF2-40B4-BE49-F238E27FC236}">
                <a16:creationId xmlns:a16="http://schemas.microsoft.com/office/drawing/2014/main" id="{51125BE5-E14A-1933-E4CD-DE5C798A0596}"/>
              </a:ext>
            </a:extLst>
          </p:cNvPr>
          <p:cNvGrpSpPr/>
          <p:nvPr/>
        </p:nvGrpSpPr>
        <p:grpSpPr>
          <a:xfrm>
            <a:off x="9805316" y="3047190"/>
            <a:ext cx="602150" cy="725137"/>
            <a:chOff x="9702285" y="2584710"/>
            <a:chExt cx="602150" cy="725137"/>
          </a:xfrm>
          <a:noFill/>
        </p:grpSpPr>
        <p:sp>
          <p:nvSpPr>
            <p:cNvPr id="1631" name="Rectangle 104">
              <a:extLst>
                <a:ext uri="{FF2B5EF4-FFF2-40B4-BE49-F238E27FC236}">
                  <a16:creationId xmlns:a16="http://schemas.microsoft.com/office/drawing/2014/main" id="{771445C3-1754-004B-8656-5746D694F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1632" name="Line 7">
              <a:extLst>
                <a:ext uri="{FF2B5EF4-FFF2-40B4-BE49-F238E27FC236}">
                  <a16:creationId xmlns:a16="http://schemas.microsoft.com/office/drawing/2014/main" id="{C63F20AB-209D-ADA8-0763-504304C223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33" name="组合 1632">
            <a:extLst>
              <a:ext uri="{FF2B5EF4-FFF2-40B4-BE49-F238E27FC236}">
                <a16:creationId xmlns:a16="http://schemas.microsoft.com/office/drawing/2014/main" id="{4E237826-8056-63D5-8E53-66144ED848C8}"/>
              </a:ext>
            </a:extLst>
          </p:cNvPr>
          <p:cNvGrpSpPr/>
          <p:nvPr/>
        </p:nvGrpSpPr>
        <p:grpSpPr>
          <a:xfrm>
            <a:off x="9811832" y="2163021"/>
            <a:ext cx="2096515" cy="882231"/>
            <a:chOff x="9708801" y="1700541"/>
            <a:chExt cx="2096515" cy="882231"/>
          </a:xfrm>
          <a:noFill/>
        </p:grpSpPr>
        <p:cxnSp>
          <p:nvCxnSpPr>
            <p:cNvPr id="1634" name="直接箭头连接符 413">
              <a:extLst>
                <a:ext uri="{FF2B5EF4-FFF2-40B4-BE49-F238E27FC236}">
                  <a16:creationId xmlns:a16="http://schemas.microsoft.com/office/drawing/2014/main" id="{A39C3449-1950-7319-B6EA-224202EB613A}"/>
                </a:ext>
              </a:extLst>
            </p:cNvPr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635" name="直接箭头连接符 414">
              <a:extLst>
                <a:ext uri="{FF2B5EF4-FFF2-40B4-BE49-F238E27FC236}">
                  <a16:creationId xmlns:a16="http://schemas.microsoft.com/office/drawing/2014/main" id="{01802CF4-8B95-5533-E33F-83AE748C2456}"/>
                </a:ext>
              </a:extLst>
            </p:cNvPr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grpSp>
          <p:nvGrpSpPr>
            <p:cNvPr id="1636" name="组合 1635">
              <a:extLst>
                <a:ext uri="{FF2B5EF4-FFF2-40B4-BE49-F238E27FC236}">
                  <a16:creationId xmlns:a16="http://schemas.microsoft.com/office/drawing/2014/main" id="{3F29CF1B-E2EC-112D-C79D-F9C4FFE91168}"/>
                </a:ext>
              </a:extLst>
            </p:cNvPr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  <a:grpFill/>
          </p:grpSpPr>
          <p:sp>
            <p:nvSpPr>
              <p:cNvPr id="1639" name="Rectangle 104">
                <a:extLst>
                  <a:ext uri="{FF2B5EF4-FFF2-40B4-BE49-F238E27FC236}">
                    <a16:creationId xmlns:a16="http://schemas.microsoft.com/office/drawing/2014/main" id="{C9957867-1E2F-EF17-1C99-B85A4DF29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操作控制器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640" name="Line 7">
                <a:extLst>
                  <a:ext uri="{FF2B5EF4-FFF2-40B4-BE49-F238E27FC236}">
                    <a16:creationId xmlns:a16="http://schemas.microsoft.com/office/drawing/2014/main" id="{012D676C-F480-0EB2-83B5-CD471F051A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637" name="Text Box 36">
              <a:extLst>
                <a:ext uri="{FF2B5EF4-FFF2-40B4-BE49-F238E27FC236}">
                  <a16:creationId xmlns:a16="http://schemas.microsoft.com/office/drawing/2014/main" id="{B2BA8AB6-C25A-28ED-695A-91AAC9304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38" name="Text Box 36">
              <a:extLst>
                <a:ext uri="{FF2B5EF4-FFF2-40B4-BE49-F238E27FC236}">
                  <a16:creationId xmlns:a16="http://schemas.microsoft.com/office/drawing/2014/main" id="{661CF993-2AC6-C7BA-1D5B-D32DD6EF6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41" name="组合 1640">
            <a:extLst>
              <a:ext uri="{FF2B5EF4-FFF2-40B4-BE49-F238E27FC236}">
                <a16:creationId xmlns:a16="http://schemas.microsoft.com/office/drawing/2014/main" id="{42962EBF-90CF-8BE8-143A-9B34C7287404}"/>
              </a:ext>
            </a:extLst>
          </p:cNvPr>
          <p:cNvGrpSpPr/>
          <p:nvPr/>
        </p:nvGrpSpPr>
        <p:grpSpPr>
          <a:xfrm>
            <a:off x="7361603" y="6334829"/>
            <a:ext cx="1755294" cy="288842"/>
            <a:chOff x="7258572" y="5872349"/>
            <a:chExt cx="1755294" cy="288842"/>
          </a:xfrm>
          <a:noFill/>
        </p:grpSpPr>
        <p:sp>
          <p:nvSpPr>
            <p:cNvPr id="1642" name="Text Box 5">
              <a:extLst>
                <a:ext uri="{FF2B5EF4-FFF2-40B4-BE49-F238E27FC236}">
                  <a16:creationId xmlns:a16="http://schemas.microsoft.com/office/drawing/2014/main" id="{09B22C9F-6307-B1D3-3378-F63FD7B93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8572" y="5875237"/>
              <a:ext cx="674343" cy="2859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数据流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3" name="Text Box 4">
              <a:extLst>
                <a:ext uri="{FF2B5EF4-FFF2-40B4-BE49-F238E27FC236}">
                  <a16:creationId xmlns:a16="http://schemas.microsoft.com/office/drawing/2014/main" id="{CA1A0733-8841-07A3-120D-D66A9EF61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4405" y="5872349"/>
              <a:ext cx="689461" cy="2888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控制流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44" name="组合 1643">
            <a:extLst>
              <a:ext uri="{FF2B5EF4-FFF2-40B4-BE49-F238E27FC236}">
                <a16:creationId xmlns:a16="http://schemas.microsoft.com/office/drawing/2014/main" id="{7BBD1FD0-BC26-BFC2-1BEB-78FE15595A28}"/>
              </a:ext>
            </a:extLst>
          </p:cNvPr>
          <p:cNvGrpSpPr/>
          <p:nvPr/>
        </p:nvGrpSpPr>
        <p:grpSpPr>
          <a:xfrm>
            <a:off x="5987565" y="4141049"/>
            <a:ext cx="3263895" cy="2085059"/>
            <a:chOff x="5884534" y="3678569"/>
            <a:chExt cx="3263895" cy="2085059"/>
          </a:xfrm>
          <a:noFill/>
        </p:grpSpPr>
        <p:grpSp>
          <p:nvGrpSpPr>
            <p:cNvPr id="1645" name="组合 1644">
              <a:extLst>
                <a:ext uri="{FF2B5EF4-FFF2-40B4-BE49-F238E27FC236}">
                  <a16:creationId xmlns:a16="http://schemas.microsoft.com/office/drawing/2014/main" id="{8915FFF1-DBFD-E0AC-6EF3-95D596074151}"/>
                </a:ext>
              </a:extLst>
            </p:cNvPr>
            <p:cNvGrpSpPr/>
            <p:nvPr/>
          </p:nvGrpSpPr>
          <p:grpSpPr>
            <a:xfrm>
              <a:off x="5884534" y="3860383"/>
              <a:ext cx="3263895" cy="1903245"/>
              <a:chOff x="5884534" y="3860383"/>
              <a:chExt cx="3263895" cy="1903245"/>
            </a:xfrm>
            <a:grpFill/>
          </p:grpSpPr>
          <p:sp>
            <p:nvSpPr>
              <p:cNvPr id="1647" name="Text Box 36">
                <a:extLst>
                  <a:ext uri="{FF2B5EF4-FFF2-40B4-BE49-F238E27FC236}">
                    <a16:creationId xmlns:a16="http://schemas.microsoft.com/office/drawing/2014/main" id="{3BDAA098-D813-00DB-B053-ADA264FDFD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3847" y="4657689"/>
                <a:ext cx="757437" cy="234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运算标志</a:t>
                </a:r>
                <a:endParaRPr kumimoji="0" lang="en-US" altLang="zh-CN" sz="1100" b="1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648" name="组合 1647">
                <a:extLst>
                  <a:ext uri="{FF2B5EF4-FFF2-40B4-BE49-F238E27FC236}">
                    <a16:creationId xmlns:a16="http://schemas.microsoft.com/office/drawing/2014/main" id="{F2F72131-3D6D-41F9-35DD-961799CE7728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grpSp>
              <p:nvGrpSpPr>
                <p:cNvPr id="1649" name="组合 1648">
                  <a:extLst>
                    <a:ext uri="{FF2B5EF4-FFF2-40B4-BE49-F238E27FC236}">
                      <a16:creationId xmlns:a16="http://schemas.microsoft.com/office/drawing/2014/main" id="{3A3832D2-5BA1-91DF-70BD-AB8977894E86}"/>
                    </a:ext>
                  </a:extLst>
                </p:cNvPr>
                <p:cNvGrpSpPr/>
                <p:nvPr/>
              </p:nvGrpSpPr>
              <p:grpSpPr>
                <a:xfrm>
                  <a:off x="6400894" y="3860383"/>
                  <a:ext cx="2747535" cy="1903245"/>
                  <a:chOff x="6608301" y="4136717"/>
                  <a:chExt cx="2897789" cy="2007329"/>
                </a:xfrm>
                <a:grpFill/>
              </p:grpSpPr>
              <p:cxnSp>
                <p:nvCxnSpPr>
                  <p:cNvPr id="1655" name="直接箭头连接符 434">
                    <a:extLst>
                      <a:ext uri="{FF2B5EF4-FFF2-40B4-BE49-F238E27FC236}">
                        <a16:creationId xmlns:a16="http://schemas.microsoft.com/office/drawing/2014/main" id="{7543F189-29FC-6376-5743-53D8BA4A9438}"/>
                      </a:ext>
                    </a:extLst>
                  </p:cNvPr>
                  <p:cNvCxnSpPr/>
                  <p:nvPr/>
                </p:nvCxnSpPr>
                <p:spPr>
                  <a:xfrm>
                    <a:off x="7042434" y="5749795"/>
                    <a:ext cx="544260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grpSp>
                <p:nvGrpSpPr>
                  <p:cNvPr id="1656" name="组合 1655">
                    <a:extLst>
                      <a:ext uri="{FF2B5EF4-FFF2-40B4-BE49-F238E27FC236}">
                        <a16:creationId xmlns:a16="http://schemas.microsoft.com/office/drawing/2014/main" id="{5333BAAD-AD3A-50A7-792B-2C3352F71E39}"/>
                      </a:ext>
                    </a:extLst>
                  </p:cNvPr>
                  <p:cNvGrpSpPr/>
                  <p:nvPr/>
                </p:nvGrpSpPr>
                <p:grpSpPr>
                  <a:xfrm>
                    <a:off x="6899083" y="4150680"/>
                    <a:ext cx="2059020" cy="942122"/>
                    <a:chOff x="5286697" y="3767069"/>
                    <a:chExt cx="2059020" cy="942122"/>
                  </a:xfrm>
                  <a:grpFill/>
                </p:grpSpPr>
                <p:cxnSp>
                  <p:nvCxnSpPr>
                    <p:cNvPr id="1675" name="直接箭头连接符 454">
                      <a:extLst>
                        <a:ext uri="{FF2B5EF4-FFF2-40B4-BE49-F238E27FC236}">
                          <a16:creationId xmlns:a16="http://schemas.microsoft.com/office/drawing/2014/main" id="{35B637DD-3CEE-1D87-7ED5-5DA2C48BB1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86697" y="3767069"/>
                      <a:ext cx="393642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676" name="直接箭头连接符 455">
                      <a:extLst>
                        <a:ext uri="{FF2B5EF4-FFF2-40B4-BE49-F238E27FC236}">
                          <a16:creationId xmlns:a16="http://schemas.microsoft.com/office/drawing/2014/main" id="{05C6BDD5-0F5C-BD86-0DD5-AFFE09576A4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01456" y="4451527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677" name="直接箭头连接符 456">
                      <a:extLst>
                        <a:ext uri="{FF2B5EF4-FFF2-40B4-BE49-F238E27FC236}">
                          <a16:creationId xmlns:a16="http://schemas.microsoft.com/office/drawing/2014/main" id="{9D9C401C-04DA-1712-BCEC-97457B0CF5F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664685" y="4580310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678" name="直接箭头连接符 457">
                      <a:extLst>
                        <a:ext uri="{FF2B5EF4-FFF2-40B4-BE49-F238E27FC236}">
                          <a16:creationId xmlns:a16="http://schemas.microsoft.com/office/drawing/2014/main" id="{1AF48D3D-9202-5267-C9A6-F9B392C869F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547770" y="4709191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sp>
                <p:nvSpPr>
                  <p:cNvPr id="1657" name="Text Box 123">
                    <a:extLst>
                      <a:ext uri="{FF2B5EF4-FFF2-40B4-BE49-F238E27FC236}">
                        <a16:creationId xmlns:a16="http://schemas.microsoft.com/office/drawing/2014/main" id="{F9964C86-417D-8740-8314-6500FCBA13F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82955" y="4671687"/>
                    <a:ext cx="623135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+4</a:t>
                    </a:r>
                  </a:p>
                </p:txBody>
              </p:sp>
              <p:grpSp>
                <p:nvGrpSpPr>
                  <p:cNvPr id="1658" name="组合 1657">
                    <a:extLst>
                      <a:ext uri="{FF2B5EF4-FFF2-40B4-BE49-F238E27FC236}">
                        <a16:creationId xmlns:a16="http://schemas.microsoft.com/office/drawing/2014/main" id="{E9C4E707-3806-6C40-4D15-BBBCD086BA15}"/>
                      </a:ext>
                    </a:extLst>
                  </p:cNvPr>
                  <p:cNvGrpSpPr/>
                  <p:nvPr/>
                </p:nvGrpSpPr>
                <p:grpSpPr>
                  <a:xfrm>
                    <a:off x="6608301" y="4136717"/>
                    <a:ext cx="2860144" cy="1826436"/>
                    <a:chOff x="6608301" y="4136717"/>
                    <a:chExt cx="2860144" cy="1826436"/>
                  </a:xfrm>
                  <a:grpFill/>
                </p:grpSpPr>
                <p:cxnSp>
                  <p:nvCxnSpPr>
                    <p:cNvPr id="1663" name="直接连接符 442">
                      <a:extLst>
                        <a:ext uri="{FF2B5EF4-FFF2-40B4-BE49-F238E27FC236}">
                          <a16:creationId xmlns:a16="http://schemas.microsoft.com/office/drawing/2014/main" id="{68BBDC96-0A72-6DB8-39E4-CA9B44B15E1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5743" y="4343101"/>
                      <a:ext cx="0" cy="36155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1664" name="矩形 1663">
                      <a:extLst>
                        <a:ext uri="{FF2B5EF4-FFF2-40B4-BE49-F238E27FC236}">
                          <a16:creationId xmlns:a16="http://schemas.microsoft.com/office/drawing/2014/main" id="{EDCEAE3D-EB5F-26C9-44AD-C2353E24D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7946" y="4825396"/>
                      <a:ext cx="634338" cy="35706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ALU</a:t>
                      </a:r>
                      <a:endParaRPr kumimoji="0" lang="zh-CN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1665" name="直接连接符 444">
                      <a:extLst>
                        <a:ext uri="{FF2B5EF4-FFF2-40B4-BE49-F238E27FC236}">
                          <a16:creationId xmlns:a16="http://schemas.microsoft.com/office/drawing/2014/main" id="{BAE319E3-F9AD-1664-19B7-5B52952E37EF}"/>
                        </a:ext>
                      </a:extLst>
                    </p:cNvPr>
                    <p:cNvCxnSpPr>
                      <a:stCxn id="1670" idx="3"/>
                    </p:cNvCxnSpPr>
                    <p:nvPr/>
                  </p:nvCxnSpPr>
                  <p:spPr>
                    <a:xfrm>
                      <a:off x="8013720" y="5749795"/>
                      <a:ext cx="1454725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1666" name="等腰三角形 445">
                      <a:extLst>
                        <a:ext uri="{FF2B5EF4-FFF2-40B4-BE49-F238E27FC236}">
                          <a16:creationId xmlns:a16="http://schemas.microsoft.com/office/drawing/2014/main" id="{E4A681E2-D4CD-E6A1-DFE9-2264537BE49F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648842" y="5678219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1667" name="直接连接符 446">
                      <a:extLst>
                        <a:ext uri="{FF2B5EF4-FFF2-40B4-BE49-F238E27FC236}">
                          <a16:creationId xmlns:a16="http://schemas.microsoft.com/office/drawing/2014/main" id="{64F9610C-E315-B70B-A20F-245EB9CA23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56145" y="4430628"/>
                      <a:ext cx="0" cy="271378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triangle" w="lg" len="lg"/>
                    </a:ln>
                  </p:spPr>
                </p:cxnSp>
                <p:sp>
                  <p:nvSpPr>
                    <p:cNvPr id="1668" name="Line 7">
                      <a:extLst>
                        <a:ext uri="{FF2B5EF4-FFF2-40B4-BE49-F238E27FC236}">
                          <a16:creationId xmlns:a16="http://schemas.microsoft.com/office/drawing/2014/main" id="{5D8B62C9-687F-2900-FD1A-9D18D107D0A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728992" y="4136717"/>
                      <a:ext cx="173945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669" name="Line 7">
                      <a:extLst>
                        <a:ext uri="{FF2B5EF4-FFF2-40B4-BE49-F238E27FC236}">
                          <a16:creationId xmlns:a16="http://schemas.microsoft.com/office/drawing/2014/main" id="{243EFCF3-73D7-878E-9A75-1E31B26AAF9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156143" y="4430628"/>
                      <a:ext cx="1312301" cy="0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none" w="med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670" name="Rectangle 104">
                      <a:extLst>
                        <a:ext uri="{FF2B5EF4-FFF2-40B4-BE49-F238E27FC236}">
                          <a16:creationId xmlns:a16="http://schemas.microsoft.com/office/drawing/2014/main" id="{6A146C0A-8F19-E9CC-23AB-ADB5A1498D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92698" y="5536437"/>
                      <a:ext cx="421022" cy="426716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  <p:cxnSp>
                  <p:nvCxnSpPr>
                    <p:cNvPr id="1671" name="直接连接符 450">
                      <a:extLst>
                        <a:ext uri="{FF2B5EF4-FFF2-40B4-BE49-F238E27FC236}">
                          <a16:creationId xmlns:a16="http://schemas.microsoft.com/office/drawing/2014/main" id="{07B86EB0-C787-4716-8E8C-C688BECE57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10957" y="5185414"/>
                      <a:ext cx="0" cy="340232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1672" name="Text Box 108">
                      <a:extLst>
                        <a:ext uri="{FF2B5EF4-FFF2-40B4-BE49-F238E27FC236}">
                          <a16:creationId xmlns:a16="http://schemas.microsoft.com/office/drawing/2014/main" id="{D022E948-AEAB-F8FF-5551-D43DF20996F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378729" y="4679937"/>
                      <a:ext cx="304873" cy="27445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673" name="Text Box 107">
                      <a:extLst>
                        <a:ext uri="{FF2B5EF4-FFF2-40B4-BE49-F238E27FC236}">
                          <a16:creationId xmlns:a16="http://schemas.microsoft.com/office/drawing/2014/main" id="{655F96FC-A19A-3D4C-E28C-78A2BDCAC49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12147" y="4667503"/>
                      <a:ext cx="275426" cy="2621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674" name="Line 7">
                      <a:extLst>
                        <a:ext uri="{FF2B5EF4-FFF2-40B4-BE49-F238E27FC236}">
                          <a16:creationId xmlns:a16="http://schemas.microsoft.com/office/drawing/2014/main" id="{595A5762-85A3-72B1-3072-C916599569F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608301" y="4987244"/>
                      <a:ext cx="828688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1659" name="Text Box 105">
                    <a:extLst>
                      <a:ext uri="{FF2B5EF4-FFF2-40B4-BE49-F238E27FC236}">
                        <a16:creationId xmlns:a16="http://schemas.microsoft.com/office/drawing/2014/main" id="{77B94928-8579-A08A-8A8B-801050E5896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2968" y="4854423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  <p:sp>
                <p:nvSpPr>
                  <p:cNvPr id="1660" name="Text Box 46">
                    <a:extLst>
                      <a:ext uri="{FF2B5EF4-FFF2-40B4-BE49-F238E27FC236}">
                        <a16:creationId xmlns:a16="http://schemas.microsoft.com/office/drawing/2014/main" id="{CD6AF921-C331-A88C-381F-222629385FC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1822" y="4136717"/>
                    <a:ext cx="410903" cy="2445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X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</a:p>
                </p:txBody>
              </p:sp>
              <p:sp>
                <p:nvSpPr>
                  <p:cNvPr id="1661" name="Text Box 38">
                    <a:extLst>
                      <a:ext uri="{FF2B5EF4-FFF2-40B4-BE49-F238E27FC236}">
                        <a16:creationId xmlns:a16="http://schemas.microsoft.com/office/drawing/2014/main" id="{612C21F1-4ABF-58C1-09A9-F1A24EE8A0B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3263" y="5739133"/>
                    <a:ext cx="716606" cy="4049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Z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662" name="Text Box 14">
                    <a:extLst>
                      <a:ext uri="{FF2B5EF4-FFF2-40B4-BE49-F238E27FC236}">
                        <a16:creationId xmlns:a16="http://schemas.microsoft.com/office/drawing/2014/main" id="{247C30DB-29C6-4546-9E78-C900D4DBD7F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00923" y="5039764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cxnSp>
              <p:nvCxnSpPr>
                <p:cNvPr id="1650" name="直接箭头连接符 429">
                  <a:extLst>
                    <a:ext uri="{FF2B5EF4-FFF2-40B4-BE49-F238E27FC236}">
                      <a16:creationId xmlns:a16="http://schemas.microsoft.com/office/drawing/2014/main" id="{9995CA83-36F5-74C9-F84A-B858ED0BA025}"/>
                    </a:ext>
                  </a:extLst>
                </p:cNvPr>
                <p:cNvCxnSpPr/>
                <p:nvPr/>
              </p:nvCxnSpPr>
              <p:spPr>
                <a:xfrm>
                  <a:off x="6139730" y="4192473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1651" name="直接箭头连接符 430">
                  <a:extLst>
                    <a:ext uri="{FF2B5EF4-FFF2-40B4-BE49-F238E27FC236}">
                      <a16:creationId xmlns:a16="http://schemas.microsoft.com/office/drawing/2014/main" id="{0A280C36-3872-356D-FC28-E16E68BECB2A}"/>
                    </a:ext>
                  </a:extLst>
                </p:cNvPr>
                <p:cNvCxnSpPr/>
                <p:nvPr/>
              </p:nvCxnSpPr>
              <p:spPr>
                <a:xfrm rot="5400000" flipV="1">
                  <a:off x="5983433" y="5031228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</p:cxnSp>
            <p:sp>
              <p:nvSpPr>
                <p:cNvPr id="1652" name="Text Box 36">
                  <a:extLst>
                    <a:ext uri="{FF2B5EF4-FFF2-40B4-BE49-F238E27FC236}">
                      <a16:creationId xmlns:a16="http://schemas.microsoft.com/office/drawing/2014/main" id="{D6A3D8F6-46C1-BD50-9718-64E1FD7D4E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2517" y="5189621"/>
                  <a:ext cx="475613" cy="20019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53" name="Text Box 38">
                  <a:extLst>
                    <a:ext uri="{FF2B5EF4-FFF2-40B4-BE49-F238E27FC236}">
                      <a16:creationId xmlns:a16="http://schemas.microsoft.com/office/drawing/2014/main" id="{BA64019D-12B6-F28E-9828-D2275F1D8E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4263" y="3927308"/>
                  <a:ext cx="506350" cy="2651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54" name="Rectangle 104">
                  <a:extLst>
                    <a:ext uri="{FF2B5EF4-FFF2-40B4-BE49-F238E27FC236}">
                      <a16:creationId xmlns:a16="http://schemas.microsoft.com/office/drawing/2014/main" id="{6A3A87EF-6D96-D7E5-C399-25CB715AEE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4534" y="4465749"/>
                  <a:ext cx="510393" cy="404590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1646" name="Rectangle 104">
              <a:extLst>
                <a:ext uri="{FF2B5EF4-FFF2-40B4-BE49-F238E27FC236}">
                  <a16:creationId xmlns:a16="http://schemas.microsoft.com/office/drawing/2014/main" id="{7A167AC9-7197-E33D-2397-152350659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8569"/>
              <a:ext cx="399191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</p:grpSp>
      <p:grpSp>
        <p:nvGrpSpPr>
          <p:cNvPr id="1679" name="组合 1678">
            <a:extLst>
              <a:ext uri="{FF2B5EF4-FFF2-40B4-BE49-F238E27FC236}">
                <a16:creationId xmlns:a16="http://schemas.microsoft.com/office/drawing/2014/main" id="{60BA8894-2911-2E9E-812C-EE0A517C03AE}"/>
              </a:ext>
            </a:extLst>
          </p:cNvPr>
          <p:cNvGrpSpPr/>
          <p:nvPr/>
        </p:nvGrpSpPr>
        <p:grpSpPr>
          <a:xfrm>
            <a:off x="5660210" y="1931888"/>
            <a:ext cx="3566805" cy="2168470"/>
            <a:chOff x="5557179" y="1469408"/>
            <a:chExt cx="3566805" cy="2168470"/>
          </a:xfrm>
          <a:noFill/>
        </p:grpSpPr>
        <p:sp>
          <p:nvSpPr>
            <p:cNvPr id="1680" name="Rectangle 129">
              <a:extLst>
                <a:ext uri="{FF2B5EF4-FFF2-40B4-BE49-F238E27FC236}">
                  <a16:creationId xmlns:a16="http://schemas.microsoft.com/office/drawing/2014/main" id="{2261E0F2-E9C3-CF1B-D0E7-1D9B07819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</a:p>
          </p:txBody>
        </p:sp>
        <p:cxnSp>
          <p:nvCxnSpPr>
            <p:cNvPr id="1681" name="直接连接符 460">
              <a:extLst>
                <a:ext uri="{FF2B5EF4-FFF2-40B4-BE49-F238E27FC236}">
                  <a16:creationId xmlns:a16="http://schemas.microsoft.com/office/drawing/2014/main" id="{D1FC9ED7-E9E8-B4F1-B76C-9C89258DEA0E}"/>
                </a:ext>
              </a:extLst>
            </p:cNvPr>
            <p:cNvCxnSpPr/>
            <p:nvPr/>
          </p:nvCxnSpPr>
          <p:spPr>
            <a:xfrm flipH="1">
              <a:off x="6403153" y="3049806"/>
              <a:ext cx="104674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1682" name="等腰三角形 461">
              <a:extLst>
                <a:ext uri="{FF2B5EF4-FFF2-40B4-BE49-F238E27FC236}">
                  <a16:creationId xmlns:a16="http://schemas.microsoft.com/office/drawing/2014/main" id="{F9CAC9F8-FB51-0CA2-E847-0682F66C9A7E}"/>
                </a:ext>
              </a:extLst>
            </p:cNvPr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83" name="Line 7">
              <a:extLst>
                <a:ext uri="{FF2B5EF4-FFF2-40B4-BE49-F238E27FC236}">
                  <a16:creationId xmlns:a16="http://schemas.microsoft.com/office/drawing/2014/main" id="{BAEFDEFB-7B99-1421-595E-6017CDB087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84" name="直接连接符 463">
              <a:extLst>
                <a:ext uri="{FF2B5EF4-FFF2-40B4-BE49-F238E27FC236}">
                  <a16:creationId xmlns:a16="http://schemas.microsoft.com/office/drawing/2014/main" id="{FCEF54C8-AC1C-09FC-7558-F577533C55B5}"/>
                </a:ext>
              </a:extLst>
            </p:cNvPr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1685" name="等腰三角形 464">
              <a:extLst>
                <a:ext uri="{FF2B5EF4-FFF2-40B4-BE49-F238E27FC236}">
                  <a16:creationId xmlns:a16="http://schemas.microsoft.com/office/drawing/2014/main" id="{9B7B398F-C545-B621-418C-27E2277C0A4A}"/>
                </a:ext>
              </a:extLst>
            </p:cNvPr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86" name="Line 7">
              <a:extLst>
                <a:ext uri="{FF2B5EF4-FFF2-40B4-BE49-F238E27FC236}">
                  <a16:creationId xmlns:a16="http://schemas.microsoft.com/office/drawing/2014/main" id="{2F39DC66-A5B7-E02C-FE67-FD06BF1D15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87" name="Rectangle 104">
              <a:extLst>
                <a:ext uri="{FF2B5EF4-FFF2-40B4-BE49-F238E27FC236}">
                  <a16:creationId xmlns:a16="http://schemas.microsoft.com/office/drawing/2014/main" id="{50CFF797-D805-7389-30D4-97CF3233A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1688" name="Rectangle 104">
              <a:extLst>
                <a:ext uri="{FF2B5EF4-FFF2-40B4-BE49-F238E27FC236}">
                  <a16:creationId xmlns:a16="http://schemas.microsoft.com/office/drawing/2014/main" id="{8CAADE5E-CEFA-DDE0-BBED-4D57B409A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rtlCol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1689" name="直接箭头连接符 468">
              <a:extLst>
                <a:ext uri="{FF2B5EF4-FFF2-40B4-BE49-F238E27FC236}">
                  <a16:creationId xmlns:a16="http://schemas.microsoft.com/office/drawing/2014/main" id="{A12A7034-872E-E689-89B0-2D579088EC2E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690" name="Line 127">
              <a:extLst>
                <a:ext uri="{FF2B5EF4-FFF2-40B4-BE49-F238E27FC236}">
                  <a16:creationId xmlns:a16="http://schemas.microsoft.com/office/drawing/2014/main" id="{F827F37B-3582-1BB8-E41B-E70ED222F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91" name="直接箭头连接符 470">
              <a:extLst>
                <a:ext uri="{FF2B5EF4-FFF2-40B4-BE49-F238E27FC236}">
                  <a16:creationId xmlns:a16="http://schemas.microsoft.com/office/drawing/2014/main" id="{D7B2A1DC-22E0-D331-25EB-6B6685B580DA}"/>
                </a:ext>
              </a:extLst>
            </p:cNvPr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692" name="Line 7">
              <a:extLst>
                <a:ext uri="{FF2B5EF4-FFF2-40B4-BE49-F238E27FC236}">
                  <a16:creationId xmlns:a16="http://schemas.microsoft.com/office/drawing/2014/main" id="{ABA92EAD-52BB-B2FD-31F2-27A01503DF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grp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93" name="直接箭头连接符 472">
              <a:extLst>
                <a:ext uri="{FF2B5EF4-FFF2-40B4-BE49-F238E27FC236}">
                  <a16:creationId xmlns:a16="http://schemas.microsoft.com/office/drawing/2014/main" id="{AF362251-2889-A8EB-1444-E1E451C3B249}"/>
                </a:ext>
              </a:extLst>
            </p:cNvPr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1694" name="组合 1693">
              <a:extLst>
                <a:ext uri="{FF2B5EF4-FFF2-40B4-BE49-F238E27FC236}">
                  <a16:creationId xmlns:a16="http://schemas.microsoft.com/office/drawing/2014/main" id="{2D354018-82A1-13DB-A659-60076E86904D}"/>
                </a:ext>
              </a:extLst>
            </p:cNvPr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  <a:grpFill/>
          </p:grpSpPr>
          <p:cxnSp>
            <p:nvCxnSpPr>
              <p:cNvPr id="1704" name="直接箭头连接符 483">
                <a:extLst>
                  <a:ext uri="{FF2B5EF4-FFF2-40B4-BE49-F238E27FC236}">
                    <a16:creationId xmlns:a16="http://schemas.microsoft.com/office/drawing/2014/main" id="{AEA885F6-1073-4477-AC73-DAB02E62A37B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705" name="直接箭头连接符 484">
                <a:extLst>
                  <a:ext uri="{FF2B5EF4-FFF2-40B4-BE49-F238E27FC236}">
                    <a16:creationId xmlns:a16="http://schemas.microsoft.com/office/drawing/2014/main" id="{374E17BA-2511-A55A-5D24-BAC36AB9FB8E}"/>
                  </a:ext>
                </a:extLst>
              </p:cNvPr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1695" name="Text Box 125">
              <a:extLst>
                <a:ext uri="{FF2B5EF4-FFF2-40B4-BE49-F238E27FC236}">
                  <a16:creationId xmlns:a16="http://schemas.microsoft.com/office/drawing/2014/main" id="{CB8EEE7D-2C43-D79F-DF4D-3679A8AA9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1696" name="Text Box 126">
              <a:extLst>
                <a:ext uri="{FF2B5EF4-FFF2-40B4-BE49-F238E27FC236}">
                  <a16:creationId xmlns:a16="http://schemas.microsoft.com/office/drawing/2014/main" id="{5EC0E4CD-CF06-4F89-2A87-FF92E2970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1697" name="Text Box 50">
              <a:extLst>
                <a:ext uri="{FF2B5EF4-FFF2-40B4-BE49-F238E27FC236}">
                  <a16:creationId xmlns:a16="http://schemas.microsoft.com/office/drawing/2014/main" id="{C043E126-6F93-D9E8-CE5D-21E43AA8B9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98" name="Text Box 49">
              <a:extLst>
                <a:ext uri="{FF2B5EF4-FFF2-40B4-BE49-F238E27FC236}">
                  <a16:creationId xmlns:a16="http://schemas.microsoft.com/office/drawing/2014/main" id="{804763D2-61EA-C07D-D1E2-E73DC7153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99" name="Text Box 48">
              <a:extLst>
                <a:ext uri="{FF2B5EF4-FFF2-40B4-BE49-F238E27FC236}">
                  <a16:creationId xmlns:a16="http://schemas.microsoft.com/office/drawing/2014/main" id="{C25B2C2C-A503-8991-7D8B-90468851A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00" name="Text Box 9">
              <a:extLst>
                <a:ext uri="{FF2B5EF4-FFF2-40B4-BE49-F238E27FC236}">
                  <a16:creationId xmlns:a16="http://schemas.microsoft.com/office/drawing/2014/main" id="{229AC59A-53B9-703F-64D1-1888BE16C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01" name="Text Box 8">
              <a:extLst>
                <a:ext uri="{FF2B5EF4-FFF2-40B4-BE49-F238E27FC236}">
                  <a16:creationId xmlns:a16="http://schemas.microsoft.com/office/drawing/2014/main" id="{1171B362-571C-59F9-CBFF-ECA7880A4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02" name="Line 7">
              <a:extLst>
                <a:ext uri="{FF2B5EF4-FFF2-40B4-BE49-F238E27FC236}">
                  <a16:creationId xmlns:a16="http://schemas.microsoft.com/office/drawing/2014/main" id="{AA3550C7-6AC5-F27A-E4F0-0D433CF52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03" name="Line 127">
              <a:extLst>
                <a:ext uri="{FF2B5EF4-FFF2-40B4-BE49-F238E27FC236}">
                  <a16:creationId xmlns:a16="http://schemas.microsoft.com/office/drawing/2014/main" id="{C6EF452D-C521-F5C9-D773-76385B9F0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706" name="组合 1705">
            <a:extLst>
              <a:ext uri="{FF2B5EF4-FFF2-40B4-BE49-F238E27FC236}">
                <a16:creationId xmlns:a16="http://schemas.microsoft.com/office/drawing/2014/main" id="{21D102A2-2EBC-9F53-E854-2788EB010F93}"/>
              </a:ext>
            </a:extLst>
          </p:cNvPr>
          <p:cNvGrpSpPr/>
          <p:nvPr/>
        </p:nvGrpSpPr>
        <p:grpSpPr>
          <a:xfrm>
            <a:off x="9312963" y="3699197"/>
            <a:ext cx="2408560" cy="772225"/>
            <a:chOff x="9209932" y="3236717"/>
            <a:chExt cx="2408560" cy="772225"/>
          </a:xfrm>
          <a:noFill/>
        </p:grpSpPr>
        <p:sp>
          <p:nvSpPr>
            <p:cNvPr id="1707" name="Text Box 8">
              <a:extLst>
                <a:ext uri="{FF2B5EF4-FFF2-40B4-BE49-F238E27FC236}">
                  <a16:creationId xmlns:a16="http://schemas.microsoft.com/office/drawing/2014/main" id="{BA874035-2257-B282-00C6-9C3C7D80C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grpSp>
          <p:nvGrpSpPr>
            <p:cNvPr id="1708" name="组合 1707">
              <a:extLst>
                <a:ext uri="{FF2B5EF4-FFF2-40B4-BE49-F238E27FC236}">
                  <a16:creationId xmlns:a16="http://schemas.microsoft.com/office/drawing/2014/main" id="{9FF6F3EB-E307-9849-6441-75376C6B16B2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grpFill/>
          </p:grpSpPr>
          <p:sp>
            <p:nvSpPr>
              <p:cNvPr id="1709" name="Text Box 36">
                <a:extLst>
                  <a:ext uri="{FF2B5EF4-FFF2-40B4-BE49-F238E27FC236}">
                    <a16:creationId xmlns:a16="http://schemas.microsoft.com/office/drawing/2014/main" id="{5AABBE4A-A63B-D733-3FF7-58A796CBD1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10" name="组合 1709">
                <a:extLst>
                  <a:ext uri="{FF2B5EF4-FFF2-40B4-BE49-F238E27FC236}">
                    <a16:creationId xmlns:a16="http://schemas.microsoft.com/office/drawing/2014/main" id="{9EB55702-5647-A380-38FB-BF915E92872E}"/>
                  </a:ext>
                </a:extLst>
              </p:cNvPr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  <a:grpFill/>
            </p:grpSpPr>
            <p:sp>
              <p:nvSpPr>
                <p:cNvPr id="1713" name="Rectangle 104">
                  <a:extLst>
                    <a:ext uri="{FF2B5EF4-FFF2-40B4-BE49-F238E27FC236}">
                      <a16:creationId xmlns:a16="http://schemas.microsoft.com/office/drawing/2014/main" id="{18D27190-CDD1-027A-5504-DE70DDA34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sp>
              <p:nvSpPr>
                <p:cNvPr id="1714" name="Line 7">
                  <a:extLst>
                    <a:ext uri="{FF2B5EF4-FFF2-40B4-BE49-F238E27FC236}">
                      <a16:creationId xmlns:a16="http://schemas.microsoft.com/office/drawing/2014/main" id="{28D6C6CD-8952-88AF-A72B-615C77EA51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715" name="组合 1714">
                  <a:extLst>
                    <a:ext uri="{FF2B5EF4-FFF2-40B4-BE49-F238E27FC236}">
                      <a16:creationId xmlns:a16="http://schemas.microsoft.com/office/drawing/2014/main" id="{9A231E96-8D7D-DC25-783B-40E5316659B5}"/>
                    </a:ext>
                  </a:extLst>
                </p:cNvPr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  <a:grpFill/>
              </p:grpSpPr>
              <p:cxnSp>
                <p:nvCxnSpPr>
                  <p:cNvPr id="1718" name="直接连接符 497">
                    <a:extLst>
                      <a:ext uri="{FF2B5EF4-FFF2-40B4-BE49-F238E27FC236}">
                        <a16:creationId xmlns:a16="http://schemas.microsoft.com/office/drawing/2014/main" id="{2CCE2532-442A-639E-8CBB-614EE1892020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1719" name="等腰三角形 498">
                    <a:extLst>
                      <a:ext uri="{FF2B5EF4-FFF2-40B4-BE49-F238E27FC236}">
                        <a16:creationId xmlns:a16="http://schemas.microsoft.com/office/drawing/2014/main" id="{2B861C58-287E-26B2-5174-7570F39FB3E0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1716" name="直接箭头连接符 495">
                  <a:extLst>
                    <a:ext uri="{FF2B5EF4-FFF2-40B4-BE49-F238E27FC236}">
                      <a16:creationId xmlns:a16="http://schemas.microsoft.com/office/drawing/2014/main" id="{F9BF7C08-5AF8-DEA3-41B5-AD397A1DC5F0}"/>
                    </a:ext>
                  </a:extLst>
                </p:cNvPr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1717" name="Text Box 35">
                  <a:extLst>
                    <a:ext uri="{FF2B5EF4-FFF2-40B4-BE49-F238E27FC236}">
                      <a16:creationId xmlns:a16="http://schemas.microsoft.com/office/drawing/2014/main" id="{BD749133-32AB-3D15-202A-CF9B9BB58D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</a:p>
              </p:txBody>
            </p:sp>
          </p:grpSp>
          <p:cxnSp>
            <p:nvCxnSpPr>
              <p:cNvPr id="1711" name="直接箭头连接符 490">
                <a:extLst>
                  <a:ext uri="{FF2B5EF4-FFF2-40B4-BE49-F238E27FC236}">
                    <a16:creationId xmlns:a16="http://schemas.microsoft.com/office/drawing/2014/main" id="{EEF9FFCA-DE80-C81D-9B42-B4AF4B430F40}"/>
                  </a:ext>
                </a:extLst>
              </p:cNvPr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712" name="直接箭头连接符 491">
                <a:extLst>
                  <a:ext uri="{FF2B5EF4-FFF2-40B4-BE49-F238E27FC236}">
                    <a16:creationId xmlns:a16="http://schemas.microsoft.com/office/drawing/2014/main" id="{7682D201-33E8-9D6D-7243-9D6EEC1434C5}"/>
                  </a:ext>
                </a:extLst>
              </p:cNvPr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</p:grpSp>
      <p:sp>
        <p:nvSpPr>
          <p:cNvPr id="1720" name="Line 7">
            <a:extLst>
              <a:ext uri="{FF2B5EF4-FFF2-40B4-BE49-F238E27FC236}">
                <a16:creationId xmlns:a16="http://schemas.microsoft.com/office/drawing/2014/main" id="{52B92197-40DB-332E-4AA6-B8FA32458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3876" y="6474323"/>
            <a:ext cx="502512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21" name="Line 6">
            <a:extLst>
              <a:ext uri="{FF2B5EF4-FFF2-40B4-BE49-F238E27FC236}">
                <a16:creationId xmlns:a16="http://schemas.microsoft.com/office/drawing/2014/main" id="{70CA7D0C-33B6-3B7F-AEAF-81E6919B9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5496" y="6475707"/>
            <a:ext cx="47449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22" name="组合 1721">
            <a:extLst>
              <a:ext uri="{FF2B5EF4-FFF2-40B4-BE49-F238E27FC236}">
                <a16:creationId xmlns:a16="http://schemas.microsoft.com/office/drawing/2014/main" id="{E615AFE0-4A3A-7611-5CFA-F83DC03F9045}"/>
              </a:ext>
            </a:extLst>
          </p:cNvPr>
          <p:cNvGrpSpPr/>
          <p:nvPr/>
        </p:nvGrpSpPr>
        <p:grpSpPr>
          <a:xfrm>
            <a:off x="6763908" y="1689022"/>
            <a:ext cx="4932162" cy="4934647"/>
            <a:chOff x="6660877" y="1226542"/>
            <a:chExt cx="4932162" cy="4934647"/>
          </a:xfrm>
        </p:grpSpPr>
        <p:grpSp>
          <p:nvGrpSpPr>
            <p:cNvPr id="1723" name="组合 1722">
              <a:extLst>
                <a:ext uri="{FF2B5EF4-FFF2-40B4-BE49-F238E27FC236}">
                  <a16:creationId xmlns:a16="http://schemas.microsoft.com/office/drawing/2014/main" id="{D0C1CE2A-F534-AA9B-BABC-FB15CBC0A206}"/>
                </a:ext>
              </a:extLst>
            </p:cNvPr>
            <p:cNvGrpSpPr/>
            <p:nvPr/>
          </p:nvGrpSpPr>
          <p:grpSpPr>
            <a:xfrm>
              <a:off x="11059230" y="4601403"/>
              <a:ext cx="533809" cy="383918"/>
              <a:chOff x="11059230" y="4601403"/>
              <a:chExt cx="533809" cy="383918"/>
            </a:xfrm>
          </p:grpSpPr>
          <p:cxnSp>
            <p:nvCxnSpPr>
              <p:cNvPr id="1751" name="直接箭头连接符 929">
                <a:extLst>
                  <a:ext uri="{FF2B5EF4-FFF2-40B4-BE49-F238E27FC236}">
                    <a16:creationId xmlns:a16="http://schemas.microsoft.com/office/drawing/2014/main" id="{125D405F-3FFC-08B2-E6D5-621E4C816AEA}"/>
                  </a:ext>
                </a:extLst>
              </p:cNvPr>
              <p:cNvCxnSpPr/>
              <p:nvPr/>
            </p:nvCxnSpPr>
            <p:spPr>
              <a:xfrm flipH="1">
                <a:off x="11059230" y="4870222"/>
                <a:ext cx="421150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1752" name="Text Box 36">
                <a:extLst>
                  <a:ext uri="{FF2B5EF4-FFF2-40B4-BE49-F238E27FC236}">
                    <a16:creationId xmlns:a16="http://schemas.microsoft.com/office/drawing/2014/main" id="{28420FEC-77DB-808F-982C-DAC7EAE7E6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44782" y="4601403"/>
                <a:ext cx="348257" cy="38391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</p:grpSp>
        <p:grpSp>
          <p:nvGrpSpPr>
            <p:cNvPr id="1724" name="组合 1723">
              <a:extLst>
                <a:ext uri="{FF2B5EF4-FFF2-40B4-BE49-F238E27FC236}">
                  <a16:creationId xmlns:a16="http://schemas.microsoft.com/office/drawing/2014/main" id="{ECAF4A3D-91A1-97DF-A6AE-4B3DFF14CA74}"/>
                </a:ext>
              </a:extLst>
            </p:cNvPr>
            <p:cNvGrpSpPr/>
            <p:nvPr/>
          </p:nvGrpSpPr>
          <p:grpSpPr>
            <a:xfrm>
              <a:off x="6660877" y="1226542"/>
              <a:ext cx="4451290" cy="4934647"/>
              <a:chOff x="6660877" y="1226542"/>
              <a:chExt cx="4451290" cy="4934647"/>
            </a:xfrm>
          </p:grpSpPr>
          <p:grpSp>
            <p:nvGrpSpPr>
              <p:cNvPr id="1725" name="组合 1724">
                <a:extLst>
                  <a:ext uri="{FF2B5EF4-FFF2-40B4-BE49-F238E27FC236}">
                    <a16:creationId xmlns:a16="http://schemas.microsoft.com/office/drawing/2014/main" id="{E344DBAD-8168-941A-9D61-49B4865ECF25}"/>
                  </a:ext>
                </a:extLst>
              </p:cNvPr>
              <p:cNvGrpSpPr/>
              <p:nvPr/>
            </p:nvGrpSpPr>
            <p:grpSpPr>
              <a:xfrm>
                <a:off x="9216337" y="4731932"/>
                <a:ext cx="728683" cy="150880"/>
                <a:chOff x="9216337" y="4731932"/>
                <a:chExt cx="728683" cy="150880"/>
              </a:xfrm>
            </p:grpSpPr>
            <p:cxnSp>
              <p:nvCxnSpPr>
                <p:cNvPr id="1749" name="直接连接符 927">
                  <a:extLst>
                    <a:ext uri="{FF2B5EF4-FFF2-40B4-BE49-F238E27FC236}">
                      <a16:creationId xmlns:a16="http://schemas.microsoft.com/office/drawing/2014/main" id="{2FCD5C05-7024-C029-196E-9A2CB7497C70}"/>
                    </a:ext>
                  </a:extLst>
                </p:cNvPr>
                <p:cNvCxnSpPr/>
                <p:nvPr/>
              </p:nvCxnSpPr>
              <p:spPr>
                <a:xfrm flipH="1">
                  <a:off x="9216337" y="4807372"/>
                  <a:ext cx="728683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none" w="lg" len="lg"/>
                </a:ln>
              </p:spPr>
            </p:cxnSp>
            <p:sp>
              <p:nvSpPr>
                <p:cNvPr id="1750" name="等腰三角形 928">
                  <a:extLst>
                    <a:ext uri="{FF2B5EF4-FFF2-40B4-BE49-F238E27FC236}">
                      <a16:creationId xmlns:a16="http://schemas.microsoft.com/office/drawing/2014/main" id="{F6181F0E-9DF4-F6A5-289F-1C389162689E}"/>
                    </a:ext>
                  </a:extLst>
                </p:cNvPr>
                <p:cNvSpPr/>
                <p:nvPr/>
              </p:nvSpPr>
              <p:spPr>
                <a:xfrm rot="16200000">
                  <a:off x="9478020" y="4736865"/>
                  <a:ext cx="150880" cy="141013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FF66FF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726" name="Line 7">
                <a:extLst>
                  <a:ext uri="{FF2B5EF4-FFF2-40B4-BE49-F238E27FC236}">
                    <a16:creationId xmlns:a16="http://schemas.microsoft.com/office/drawing/2014/main" id="{C6B6C910-0BEA-FB09-ECDE-C2CEC8BEB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68088" y="3853917"/>
                <a:ext cx="1649261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 type="triangle" w="sm" len="sm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27" name="组合 1726">
                <a:extLst>
                  <a:ext uri="{FF2B5EF4-FFF2-40B4-BE49-F238E27FC236}">
                    <a16:creationId xmlns:a16="http://schemas.microsoft.com/office/drawing/2014/main" id="{D0A22AFA-D4B0-7CD1-FF2E-280B35EA726D}"/>
                  </a:ext>
                </a:extLst>
              </p:cNvPr>
              <p:cNvGrpSpPr/>
              <p:nvPr/>
            </p:nvGrpSpPr>
            <p:grpSpPr>
              <a:xfrm>
                <a:off x="6660877" y="3861854"/>
                <a:ext cx="389597" cy="231896"/>
                <a:chOff x="6658496" y="3857092"/>
                <a:chExt cx="389597" cy="231896"/>
              </a:xfrm>
            </p:grpSpPr>
            <p:cxnSp>
              <p:nvCxnSpPr>
                <p:cNvPr id="1747" name="直接箭头连接符 925">
                  <a:extLst>
                    <a:ext uri="{FF2B5EF4-FFF2-40B4-BE49-F238E27FC236}">
                      <a16:creationId xmlns:a16="http://schemas.microsoft.com/office/drawing/2014/main" id="{7EE359C3-7F05-A2EE-15D3-712E4D071C74}"/>
                    </a:ext>
                  </a:extLst>
                </p:cNvPr>
                <p:cNvCxnSpPr/>
                <p:nvPr/>
              </p:nvCxnSpPr>
              <p:spPr>
                <a:xfrm>
                  <a:off x="6674862" y="3867156"/>
                  <a:ext cx="373231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1748" name="Text Box 46">
                  <a:extLst>
                    <a:ext uri="{FF2B5EF4-FFF2-40B4-BE49-F238E27FC236}">
                      <a16:creationId xmlns:a16="http://schemas.microsoft.com/office/drawing/2014/main" id="{99E2B6CA-C394-E022-C136-BDE78D63D1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58496" y="3857092"/>
                  <a:ext cx="389597" cy="2318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X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</a:p>
              </p:txBody>
            </p:sp>
          </p:grpSp>
          <p:sp>
            <p:nvSpPr>
              <p:cNvPr id="1728" name="上下箭头 1727">
                <a:extLst>
                  <a:ext uri="{FF2B5EF4-FFF2-40B4-BE49-F238E27FC236}">
                    <a16:creationId xmlns:a16="http://schemas.microsoft.com/office/drawing/2014/main" id="{9090B3C5-6A3B-FF1A-ED7E-B2C8DCED64D0}"/>
                  </a:ext>
                </a:extLst>
              </p:cNvPr>
              <p:cNvSpPr/>
              <p:nvPr/>
            </p:nvSpPr>
            <p:spPr>
              <a:xfrm>
                <a:off x="9074049" y="1226542"/>
                <a:ext cx="177326" cy="4934647"/>
              </a:xfrm>
              <a:prstGeom prst="upDownArrow">
                <a:avLst/>
              </a:prstGeom>
              <a:solidFill>
                <a:srgbClr val="FF66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29" name="组合 1728">
                <a:extLst>
                  <a:ext uri="{FF2B5EF4-FFF2-40B4-BE49-F238E27FC236}">
                    <a16:creationId xmlns:a16="http://schemas.microsoft.com/office/drawing/2014/main" id="{49914E7C-1624-F9CA-25A0-F45DAD07FD74}"/>
                  </a:ext>
                </a:extLst>
              </p:cNvPr>
              <p:cNvGrpSpPr/>
              <p:nvPr/>
            </p:nvGrpSpPr>
            <p:grpSpPr>
              <a:xfrm>
                <a:off x="6674703" y="3527618"/>
                <a:ext cx="292482" cy="292482"/>
                <a:chOff x="4039397" y="292531"/>
                <a:chExt cx="799099" cy="799099"/>
              </a:xfrm>
            </p:grpSpPr>
            <p:sp>
              <p:nvSpPr>
                <p:cNvPr id="1745" name="椭圆 1744">
                  <a:extLst>
                    <a:ext uri="{FF2B5EF4-FFF2-40B4-BE49-F238E27FC236}">
                      <a16:creationId xmlns:a16="http://schemas.microsoft.com/office/drawing/2014/main" id="{7AE19775-A36C-B123-DC2F-62338A558C4C}"/>
                    </a:ext>
                  </a:extLst>
                </p:cNvPr>
                <p:cNvSpPr/>
                <p:nvPr/>
              </p:nvSpPr>
              <p:spPr>
                <a:xfrm>
                  <a:off x="4039397" y="292531"/>
                  <a:ext cx="799099" cy="799099"/>
                </a:xfrm>
                <a:prstGeom prst="ellipse">
                  <a:avLst/>
                </a:prstGeom>
                <a:solidFill>
                  <a:srgbClr val="DEEBF7"/>
                </a:solidFill>
                <a:ln w="254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746" name="图片 1745">
                  <a:extLst>
                    <a:ext uri="{FF2B5EF4-FFF2-40B4-BE49-F238E27FC236}">
                      <a16:creationId xmlns:a16="http://schemas.microsoft.com/office/drawing/2014/main" id="{B062B7BB-0FAE-15CE-E559-FC846F98E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b="8337"/>
                <a:stretch/>
              </p:blipFill>
              <p:spPr>
                <a:xfrm>
                  <a:off x="4162720" y="462735"/>
                  <a:ext cx="552450" cy="427811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</p:spPr>
            </p:pic>
          </p:grpSp>
          <p:grpSp>
            <p:nvGrpSpPr>
              <p:cNvPr id="1730" name="组合 1729">
                <a:extLst>
                  <a:ext uri="{FF2B5EF4-FFF2-40B4-BE49-F238E27FC236}">
                    <a16:creationId xmlns:a16="http://schemas.microsoft.com/office/drawing/2014/main" id="{87FE247C-20F2-E2BA-0FBE-AB0035317C06}"/>
                  </a:ext>
                </a:extLst>
              </p:cNvPr>
              <p:cNvGrpSpPr/>
              <p:nvPr/>
            </p:nvGrpSpPr>
            <p:grpSpPr>
              <a:xfrm>
                <a:off x="9960717" y="5282521"/>
                <a:ext cx="505805" cy="692511"/>
                <a:chOff x="9960717" y="5282521"/>
                <a:chExt cx="505805" cy="692511"/>
              </a:xfrm>
            </p:grpSpPr>
            <p:sp>
              <p:nvSpPr>
                <p:cNvPr id="1738" name="Line 7">
                  <a:extLst>
                    <a:ext uri="{FF2B5EF4-FFF2-40B4-BE49-F238E27FC236}">
                      <a16:creationId xmlns:a16="http://schemas.microsoft.com/office/drawing/2014/main" id="{27BF69B8-5632-311C-E391-4D0DDA9CA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043426" y="5439363"/>
                  <a:ext cx="313684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739" name="组合 1738">
                  <a:extLst>
                    <a:ext uri="{FF2B5EF4-FFF2-40B4-BE49-F238E27FC236}">
                      <a16:creationId xmlns:a16="http://schemas.microsoft.com/office/drawing/2014/main" id="{CCF1F0D8-DD70-965C-CFC7-C21FC9CDEC22}"/>
                    </a:ext>
                  </a:extLst>
                </p:cNvPr>
                <p:cNvGrpSpPr/>
                <p:nvPr/>
              </p:nvGrpSpPr>
              <p:grpSpPr>
                <a:xfrm>
                  <a:off x="9960717" y="5491899"/>
                  <a:ext cx="505805" cy="483133"/>
                  <a:chOff x="9960717" y="5491899"/>
                  <a:chExt cx="505805" cy="483133"/>
                </a:xfrm>
              </p:grpSpPr>
              <p:sp>
                <p:nvSpPr>
                  <p:cNvPr id="1740" name="Line 7">
                    <a:extLst>
                      <a:ext uri="{FF2B5EF4-FFF2-40B4-BE49-F238E27FC236}">
                        <a16:creationId xmlns:a16="http://schemas.microsoft.com/office/drawing/2014/main" id="{C5459813-1F75-A5FF-65B7-14685731D5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012983" y="5857285"/>
                    <a:ext cx="235494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FF66FF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1741" name="组合 1740">
                    <a:extLst>
                      <a:ext uri="{FF2B5EF4-FFF2-40B4-BE49-F238E27FC236}">
                        <a16:creationId xmlns:a16="http://schemas.microsoft.com/office/drawing/2014/main" id="{A5B25E83-3D7E-B103-12BE-A5DC69EC8C1D}"/>
                      </a:ext>
                    </a:extLst>
                  </p:cNvPr>
                  <p:cNvGrpSpPr/>
                  <p:nvPr/>
                </p:nvGrpSpPr>
                <p:grpSpPr>
                  <a:xfrm>
                    <a:off x="9960717" y="5491899"/>
                    <a:ext cx="505805" cy="276999"/>
                    <a:chOff x="5347918" y="5557244"/>
                    <a:chExt cx="505805" cy="276999"/>
                  </a:xfrm>
                  <a:noFill/>
                </p:grpSpPr>
                <p:sp>
                  <p:nvSpPr>
                    <p:cNvPr id="1742" name="流程图: 手动操作 920">
                      <a:extLst>
                        <a:ext uri="{FF2B5EF4-FFF2-40B4-BE49-F238E27FC236}">
                          <a16:creationId xmlns:a16="http://schemas.microsoft.com/office/drawing/2014/main" id="{935F824A-B46E-021B-C281-571F999FCCD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347918" y="5583277"/>
                      <a:ext cx="505805" cy="214765"/>
                    </a:xfrm>
                    <a:prstGeom prst="flowChartManualOperation">
                      <a:avLst/>
                    </a:prstGeom>
                    <a:solidFill>
                      <a:srgbClr val="FFCCFF"/>
                    </a:solidFill>
                    <a:ln w="2222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743" name="矩形 1742">
                      <a:extLst>
                        <a:ext uri="{FF2B5EF4-FFF2-40B4-BE49-F238E27FC236}">
                          <a16:creationId xmlns:a16="http://schemas.microsoft.com/office/drawing/2014/main" id="{B6A17CAD-6D21-F875-1E88-BC31D91AC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4512" y="5557244"/>
                      <a:ext cx="277640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1744" name="矩形 1743">
                      <a:extLst>
                        <a:ext uri="{FF2B5EF4-FFF2-40B4-BE49-F238E27FC236}">
                          <a16:creationId xmlns:a16="http://schemas.microsoft.com/office/drawing/2014/main" id="{6FEDA083-31BA-2EB3-6C30-30486CE6DD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3998" y="5557244"/>
                      <a:ext cx="268022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</p:grpSp>
          <p:sp>
            <p:nvSpPr>
              <p:cNvPr id="1731" name="Rectangle 104">
                <a:extLst>
                  <a:ext uri="{FF2B5EF4-FFF2-40B4-BE49-F238E27FC236}">
                    <a16:creationId xmlns:a16="http://schemas.microsoft.com/office/drawing/2014/main" id="{B9212E44-1400-92D3-7B82-ED3956885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4610" y="3672102"/>
                <a:ext cx="399191" cy="404590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  <p:grpSp>
            <p:nvGrpSpPr>
              <p:cNvPr id="1732" name="组合 1731">
                <a:extLst>
                  <a:ext uri="{FF2B5EF4-FFF2-40B4-BE49-F238E27FC236}">
                    <a16:creationId xmlns:a16="http://schemas.microsoft.com/office/drawing/2014/main" id="{C0B7938B-71EF-8570-0483-4784AD7F9EC9}"/>
                  </a:ext>
                </a:extLst>
              </p:cNvPr>
              <p:cNvGrpSpPr/>
              <p:nvPr/>
            </p:nvGrpSpPr>
            <p:grpSpPr>
              <a:xfrm>
                <a:off x="9957022" y="4191812"/>
                <a:ext cx="1155145" cy="1187188"/>
                <a:chOff x="9957022" y="4191812"/>
                <a:chExt cx="1155145" cy="1187188"/>
              </a:xfrm>
            </p:grpSpPr>
            <p:grpSp>
              <p:nvGrpSpPr>
                <p:cNvPr id="1733" name="组合 1732">
                  <a:extLst>
                    <a:ext uri="{FF2B5EF4-FFF2-40B4-BE49-F238E27FC236}">
                      <a16:creationId xmlns:a16="http://schemas.microsoft.com/office/drawing/2014/main" id="{B55B7DC5-819C-7466-DA41-5DA2BB2955FC}"/>
                    </a:ext>
                  </a:extLst>
                </p:cNvPr>
                <p:cNvGrpSpPr/>
                <p:nvPr/>
              </p:nvGrpSpPr>
              <p:grpSpPr>
                <a:xfrm>
                  <a:off x="9957022" y="4191812"/>
                  <a:ext cx="1155145" cy="1187188"/>
                  <a:chOff x="9957022" y="4191812"/>
                  <a:chExt cx="1155145" cy="1187188"/>
                </a:xfrm>
              </p:grpSpPr>
              <p:sp>
                <p:nvSpPr>
                  <p:cNvPr id="1735" name="Rectangle 104">
                    <a:extLst>
                      <a:ext uri="{FF2B5EF4-FFF2-40B4-BE49-F238E27FC236}">
                        <a16:creationId xmlns:a16="http://schemas.microsoft.com/office/drawing/2014/main" id="{CDAC7334-A251-601A-A7A2-277576BE83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57022" y="4191812"/>
                    <a:ext cx="1077271" cy="1057709"/>
                  </a:xfrm>
                  <a:prstGeom prst="rect">
                    <a:avLst/>
                  </a:prstGeom>
                  <a:solidFill>
                    <a:srgbClr val="FF66FF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36" name="Text Box 36">
                    <a:extLst>
                      <a:ext uri="{FF2B5EF4-FFF2-40B4-BE49-F238E27FC236}">
                        <a16:creationId xmlns:a16="http://schemas.microsoft.com/office/drawing/2014/main" id="{D84628A7-1ABF-0AA2-25FA-797F6FFD4FC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034897" y="4991502"/>
                    <a:ext cx="47058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37" name="Text Box 36">
                    <a:extLst>
                      <a:ext uri="{FF2B5EF4-FFF2-40B4-BE49-F238E27FC236}">
                        <a16:creationId xmlns:a16="http://schemas.microsoft.com/office/drawing/2014/main" id="{03399591-1846-CBB1-ECCC-43F998888E3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28884" y="4995082"/>
                    <a:ext cx="58328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W#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1734" name="Text Box 36">
                  <a:extLst>
                    <a:ext uri="{FF2B5EF4-FFF2-40B4-BE49-F238E27FC236}">
                      <a16:creationId xmlns:a16="http://schemas.microsoft.com/office/drawing/2014/main" id="{A0A5941E-998C-1F1C-C057-040BB65319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78588" y="4513236"/>
                  <a:ext cx="660753" cy="3839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Regs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</p:grpSp>
      <p:grpSp>
        <p:nvGrpSpPr>
          <p:cNvPr id="1753" name="组合 1752">
            <a:extLst>
              <a:ext uri="{FF2B5EF4-FFF2-40B4-BE49-F238E27FC236}">
                <a16:creationId xmlns:a16="http://schemas.microsoft.com/office/drawing/2014/main" id="{EDDBD59E-4604-DA03-B87E-A06B3823950E}"/>
              </a:ext>
            </a:extLst>
          </p:cNvPr>
          <p:cNvGrpSpPr/>
          <p:nvPr/>
        </p:nvGrpSpPr>
        <p:grpSpPr>
          <a:xfrm>
            <a:off x="5988123" y="1689022"/>
            <a:ext cx="5707947" cy="4934647"/>
            <a:chOff x="5885092" y="1226542"/>
            <a:chExt cx="5707947" cy="4934647"/>
          </a:xfrm>
        </p:grpSpPr>
        <p:grpSp>
          <p:nvGrpSpPr>
            <p:cNvPr id="1754" name="组合 1753">
              <a:extLst>
                <a:ext uri="{FF2B5EF4-FFF2-40B4-BE49-F238E27FC236}">
                  <a16:creationId xmlns:a16="http://schemas.microsoft.com/office/drawing/2014/main" id="{2D87755D-59F3-F4B6-0536-391E91C6F477}"/>
                </a:ext>
              </a:extLst>
            </p:cNvPr>
            <p:cNvGrpSpPr/>
            <p:nvPr/>
          </p:nvGrpSpPr>
          <p:grpSpPr>
            <a:xfrm>
              <a:off x="5885092" y="1226542"/>
              <a:ext cx="5707947" cy="4934647"/>
              <a:chOff x="5885092" y="1226542"/>
              <a:chExt cx="5707947" cy="4934647"/>
            </a:xfrm>
          </p:grpSpPr>
          <p:grpSp>
            <p:nvGrpSpPr>
              <p:cNvPr id="1756" name="组合 1755">
                <a:extLst>
                  <a:ext uri="{FF2B5EF4-FFF2-40B4-BE49-F238E27FC236}">
                    <a16:creationId xmlns:a16="http://schemas.microsoft.com/office/drawing/2014/main" id="{AE0F50A6-D712-8939-FC5F-E731DF4A4256}"/>
                  </a:ext>
                </a:extLst>
              </p:cNvPr>
              <p:cNvGrpSpPr/>
              <p:nvPr/>
            </p:nvGrpSpPr>
            <p:grpSpPr>
              <a:xfrm>
                <a:off x="9417794" y="5632091"/>
                <a:ext cx="585518" cy="412670"/>
                <a:chOff x="9570242" y="5784920"/>
                <a:chExt cx="585518" cy="412670"/>
              </a:xfrm>
            </p:grpSpPr>
            <p:cxnSp>
              <p:nvCxnSpPr>
                <p:cNvPr id="1799" name="直接箭头连接符 977">
                  <a:extLst>
                    <a:ext uri="{FF2B5EF4-FFF2-40B4-BE49-F238E27FC236}">
                      <a16:creationId xmlns:a16="http://schemas.microsoft.com/office/drawing/2014/main" id="{CD81C685-F5C7-4AD0-4CF7-06AB235943E0}"/>
                    </a:ext>
                  </a:extLst>
                </p:cNvPr>
                <p:cNvCxnSpPr/>
                <p:nvPr/>
              </p:nvCxnSpPr>
              <p:spPr>
                <a:xfrm>
                  <a:off x="9832994" y="5784920"/>
                  <a:ext cx="322766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1800" name="Text Box 54">
                  <a:extLst>
                    <a:ext uri="{FF2B5EF4-FFF2-40B4-BE49-F238E27FC236}">
                      <a16:creationId xmlns:a16="http://schemas.microsoft.com/office/drawing/2014/main" id="{24A0DA9C-717C-45E1-428B-A5BB0B6829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70242" y="5813671"/>
                  <a:ext cx="518650" cy="3839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Rs</a:t>
                  </a: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/</a:t>
                  </a: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Rt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757" name="组合 1756">
                <a:extLst>
                  <a:ext uri="{FF2B5EF4-FFF2-40B4-BE49-F238E27FC236}">
                    <a16:creationId xmlns:a16="http://schemas.microsoft.com/office/drawing/2014/main" id="{5E36058E-F631-C387-C31A-06E5A76BD979}"/>
                  </a:ext>
                </a:extLst>
              </p:cNvPr>
              <p:cNvGrpSpPr/>
              <p:nvPr/>
            </p:nvGrpSpPr>
            <p:grpSpPr>
              <a:xfrm>
                <a:off x="5885092" y="1226542"/>
                <a:ext cx="5707947" cy="4934647"/>
                <a:chOff x="5885092" y="1226542"/>
                <a:chExt cx="5707947" cy="4934647"/>
              </a:xfrm>
            </p:grpSpPr>
            <p:grpSp>
              <p:nvGrpSpPr>
                <p:cNvPr id="1758" name="组合 1757">
                  <a:extLst>
                    <a:ext uri="{FF2B5EF4-FFF2-40B4-BE49-F238E27FC236}">
                      <a16:creationId xmlns:a16="http://schemas.microsoft.com/office/drawing/2014/main" id="{2A118311-5138-4D97-1BFD-188E03727C69}"/>
                    </a:ext>
                  </a:extLst>
                </p:cNvPr>
                <p:cNvGrpSpPr/>
                <p:nvPr/>
              </p:nvGrpSpPr>
              <p:grpSpPr>
                <a:xfrm>
                  <a:off x="11059230" y="4601403"/>
                  <a:ext cx="533809" cy="383918"/>
                  <a:chOff x="11059230" y="4601403"/>
                  <a:chExt cx="533809" cy="383918"/>
                </a:xfrm>
              </p:grpSpPr>
              <p:cxnSp>
                <p:nvCxnSpPr>
                  <p:cNvPr id="1797" name="直接箭头连接符 975">
                    <a:extLst>
                      <a:ext uri="{FF2B5EF4-FFF2-40B4-BE49-F238E27FC236}">
                        <a16:creationId xmlns:a16="http://schemas.microsoft.com/office/drawing/2014/main" id="{1120F6B3-BDFB-063E-3A34-4E5CA611637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1059230" y="4870222"/>
                    <a:ext cx="421150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FF0000"/>
                    </a:solidFill>
                    <a:round/>
                    <a:headEnd w="lg" len="lg"/>
                    <a:tailEnd type="stealth" w="lg" len="lg"/>
                  </a:ln>
                </p:spPr>
              </p:cxnSp>
              <p:sp>
                <p:nvSpPr>
                  <p:cNvPr id="1798" name="Text Box 36">
                    <a:extLst>
                      <a:ext uri="{FF2B5EF4-FFF2-40B4-BE49-F238E27FC236}">
                        <a16:creationId xmlns:a16="http://schemas.microsoft.com/office/drawing/2014/main" id="{DA60865D-521D-73A8-10A3-9E6EDE698AE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244782" y="4601403"/>
                    <a:ext cx="34825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</a:p>
                </p:txBody>
              </p:sp>
            </p:grpSp>
            <p:cxnSp>
              <p:nvCxnSpPr>
                <p:cNvPr id="1759" name="直接连接符 937">
                  <a:extLst>
                    <a:ext uri="{FF2B5EF4-FFF2-40B4-BE49-F238E27FC236}">
                      <a16:creationId xmlns:a16="http://schemas.microsoft.com/office/drawing/2014/main" id="{05FC0FA8-07F0-3884-639D-DD744C40BCFE}"/>
                    </a:ext>
                  </a:extLst>
                </p:cNvPr>
                <p:cNvCxnSpPr/>
                <p:nvPr/>
              </p:nvCxnSpPr>
              <p:spPr>
                <a:xfrm>
                  <a:off x="7863568" y="4132588"/>
                  <a:ext cx="0" cy="257307"/>
                </a:xfrm>
                <a:prstGeom prst="line">
                  <a:avLst/>
                </a:prstGeom>
                <a:noFill/>
                <a:ln w="57150" cap="sq">
                  <a:solidFill>
                    <a:srgbClr val="00B050"/>
                  </a:solidFill>
                  <a:miter lim="800000"/>
                  <a:headEnd/>
                  <a:tailEnd type="triangle" w="sm" len="sm"/>
                </a:ln>
              </p:spPr>
            </p:cxnSp>
            <p:sp>
              <p:nvSpPr>
                <p:cNvPr id="1760" name="Line 7">
                  <a:extLst>
                    <a:ext uri="{FF2B5EF4-FFF2-40B4-BE49-F238E27FC236}">
                      <a16:creationId xmlns:a16="http://schemas.microsoft.com/office/drawing/2014/main" id="{FB71D390-C803-4145-E595-3C53F08F7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73091" y="4132588"/>
                  <a:ext cx="1244257" cy="0"/>
                </a:xfrm>
                <a:prstGeom prst="line">
                  <a:avLst/>
                </a:prstGeom>
                <a:noFill/>
                <a:ln w="57150" cap="sq">
                  <a:solidFill>
                    <a:srgbClr val="00B05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761" name="组合 1760">
                  <a:extLst>
                    <a:ext uri="{FF2B5EF4-FFF2-40B4-BE49-F238E27FC236}">
                      <a16:creationId xmlns:a16="http://schemas.microsoft.com/office/drawing/2014/main" id="{95D50A77-EFD8-B0A6-5CC3-405506268009}"/>
                    </a:ext>
                  </a:extLst>
                </p:cNvPr>
                <p:cNvGrpSpPr/>
                <p:nvPr/>
              </p:nvGrpSpPr>
              <p:grpSpPr>
                <a:xfrm>
                  <a:off x="10319839" y="5475103"/>
                  <a:ext cx="675729" cy="502961"/>
                  <a:chOff x="10319839" y="5475103"/>
                  <a:chExt cx="675729" cy="502961"/>
                </a:xfrm>
              </p:grpSpPr>
              <p:sp>
                <p:nvSpPr>
                  <p:cNvPr id="1793" name="Line 7">
                    <a:extLst>
                      <a:ext uri="{FF2B5EF4-FFF2-40B4-BE49-F238E27FC236}">
                        <a16:creationId xmlns:a16="http://schemas.microsoft.com/office/drawing/2014/main" id="{CCFDF8F5-6F1D-04DD-A35C-8493D6F61C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02092" y="5860317"/>
                    <a:ext cx="235494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1794" name="组合 1793">
                    <a:extLst>
                      <a:ext uri="{FF2B5EF4-FFF2-40B4-BE49-F238E27FC236}">
                        <a16:creationId xmlns:a16="http://schemas.microsoft.com/office/drawing/2014/main" id="{2196643F-E70F-2985-137A-3BF9DCAE2057}"/>
                      </a:ext>
                    </a:extLst>
                  </p:cNvPr>
                  <p:cNvGrpSpPr/>
                  <p:nvPr/>
                </p:nvGrpSpPr>
                <p:grpSpPr>
                  <a:xfrm>
                    <a:off x="10538060" y="5475103"/>
                    <a:ext cx="457508" cy="276999"/>
                    <a:chOff x="10691214" y="5629176"/>
                    <a:chExt cx="457508" cy="276999"/>
                  </a:xfrm>
                </p:grpSpPr>
                <p:sp>
                  <p:nvSpPr>
                    <p:cNvPr id="1795" name="矩形 1794">
                      <a:extLst>
                        <a:ext uri="{FF2B5EF4-FFF2-40B4-BE49-F238E27FC236}">
                          <a16:creationId xmlns:a16="http://schemas.microsoft.com/office/drawing/2014/main" id="{6EA83FC6-D6B6-7D06-0152-85B0D5CAD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1214" y="5629176"/>
                      <a:ext cx="2776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1796" name="矩形 1795">
                      <a:extLst>
                        <a:ext uri="{FF2B5EF4-FFF2-40B4-BE49-F238E27FC236}">
                          <a16:creationId xmlns:a16="http://schemas.microsoft.com/office/drawing/2014/main" id="{5319B6F0-4BA4-1FC4-2509-D0550AD9F6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80700" y="5629176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  <p:sp>
              <p:nvSpPr>
                <p:cNvPr id="1762" name="上下箭头 1761">
                  <a:extLst>
                    <a:ext uri="{FF2B5EF4-FFF2-40B4-BE49-F238E27FC236}">
                      <a16:creationId xmlns:a16="http://schemas.microsoft.com/office/drawing/2014/main" id="{EB589A12-E2C3-C527-863C-9966360F91A3}"/>
                    </a:ext>
                  </a:extLst>
                </p:cNvPr>
                <p:cNvSpPr/>
                <p:nvPr/>
              </p:nvSpPr>
              <p:spPr>
                <a:xfrm>
                  <a:off x="9074049" y="1226542"/>
                  <a:ext cx="177326" cy="4934647"/>
                </a:xfrm>
                <a:prstGeom prst="upDownArrow">
                  <a:avLst/>
                </a:prstGeom>
                <a:solidFill>
                  <a:srgbClr val="00B05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vert="eaVert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763" name="组合 1762">
                  <a:extLst>
                    <a:ext uri="{FF2B5EF4-FFF2-40B4-BE49-F238E27FC236}">
                      <a16:creationId xmlns:a16="http://schemas.microsoft.com/office/drawing/2014/main" id="{EB1BC1F0-761D-A819-8D6D-5851AB431D53}"/>
                    </a:ext>
                  </a:extLst>
                </p:cNvPr>
                <p:cNvGrpSpPr/>
                <p:nvPr/>
              </p:nvGrpSpPr>
              <p:grpSpPr>
                <a:xfrm>
                  <a:off x="9957732" y="4191329"/>
                  <a:ext cx="1158542" cy="1183791"/>
                  <a:chOff x="10106025" y="4347609"/>
                  <a:chExt cx="1158542" cy="1183791"/>
                </a:xfrm>
              </p:grpSpPr>
              <p:sp>
                <p:nvSpPr>
                  <p:cNvPr id="1789" name="Rectangle 104">
                    <a:extLst>
                      <a:ext uri="{FF2B5EF4-FFF2-40B4-BE49-F238E27FC236}">
                        <a16:creationId xmlns:a16="http://schemas.microsoft.com/office/drawing/2014/main" id="{49191795-6CE6-D1F8-5E97-06E973B0B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06025" y="4347609"/>
                    <a:ext cx="1077271" cy="1057709"/>
                  </a:xfrm>
                  <a:prstGeom prst="rect">
                    <a:avLst/>
                  </a:prstGeom>
                  <a:solidFill>
                    <a:srgbClr val="00B050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90" name="Text Box 36">
                    <a:extLst>
                      <a:ext uri="{FF2B5EF4-FFF2-40B4-BE49-F238E27FC236}">
                        <a16:creationId xmlns:a16="http://schemas.microsoft.com/office/drawing/2014/main" id="{E0E9485A-704A-9F21-7CB8-58DD24DFE1E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187297" y="5143902"/>
                    <a:ext cx="47058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91" name="Text Box 36">
                    <a:extLst>
                      <a:ext uri="{FF2B5EF4-FFF2-40B4-BE49-F238E27FC236}">
                        <a16:creationId xmlns:a16="http://schemas.microsoft.com/office/drawing/2014/main" id="{109D0371-1CAC-7D89-5B9E-A926F6BBC3B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681284" y="5147482"/>
                    <a:ext cx="58328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W#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92" name="Text Box 36">
                    <a:extLst>
                      <a:ext uri="{FF2B5EF4-FFF2-40B4-BE49-F238E27FC236}">
                        <a16:creationId xmlns:a16="http://schemas.microsoft.com/office/drawing/2014/main" id="{0ACF6187-25A6-9C7A-4964-C6A527F8B93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330988" y="4665636"/>
                    <a:ext cx="66075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600" b="1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Regs</a:t>
                    </a:r>
                    <a:endPara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764" name="组合 1763">
                  <a:extLst>
                    <a:ext uri="{FF2B5EF4-FFF2-40B4-BE49-F238E27FC236}">
                      <a16:creationId xmlns:a16="http://schemas.microsoft.com/office/drawing/2014/main" id="{1A2A0F95-78BF-21EC-C34E-70DE27FCA8AF}"/>
                    </a:ext>
                  </a:extLst>
                </p:cNvPr>
                <p:cNvGrpSpPr/>
                <p:nvPr/>
              </p:nvGrpSpPr>
              <p:grpSpPr>
                <a:xfrm>
                  <a:off x="9961585" y="5282914"/>
                  <a:ext cx="505805" cy="486377"/>
                  <a:chOff x="9960717" y="5282521"/>
                  <a:chExt cx="505805" cy="486377"/>
                </a:xfrm>
              </p:grpSpPr>
              <p:sp>
                <p:nvSpPr>
                  <p:cNvPr id="1784" name="Line 7">
                    <a:extLst>
                      <a:ext uri="{FF2B5EF4-FFF2-40B4-BE49-F238E27FC236}">
                        <a16:creationId xmlns:a16="http://schemas.microsoft.com/office/drawing/2014/main" id="{66E97685-CBF7-EBCB-7973-980ADEE808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043426" y="5439363"/>
                    <a:ext cx="313684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 type="triangle" w="sm" len="sm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1785" name="组合 1784">
                    <a:extLst>
                      <a:ext uri="{FF2B5EF4-FFF2-40B4-BE49-F238E27FC236}">
                        <a16:creationId xmlns:a16="http://schemas.microsoft.com/office/drawing/2014/main" id="{9671899F-5353-457E-5C42-C02C3D655885}"/>
                      </a:ext>
                    </a:extLst>
                  </p:cNvPr>
                  <p:cNvGrpSpPr/>
                  <p:nvPr/>
                </p:nvGrpSpPr>
                <p:grpSpPr>
                  <a:xfrm>
                    <a:off x="9960717" y="5491899"/>
                    <a:ext cx="505805" cy="276999"/>
                    <a:chOff x="5347918" y="5557244"/>
                    <a:chExt cx="505805" cy="276999"/>
                  </a:xfrm>
                  <a:noFill/>
                </p:grpSpPr>
                <p:sp>
                  <p:nvSpPr>
                    <p:cNvPr id="1786" name="流程图: 手动操作 964">
                      <a:extLst>
                        <a:ext uri="{FF2B5EF4-FFF2-40B4-BE49-F238E27FC236}">
                          <a16:creationId xmlns:a16="http://schemas.microsoft.com/office/drawing/2014/main" id="{DEAC3C8D-785C-7A5C-E18D-47C87838333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347918" y="5583277"/>
                      <a:ext cx="505805" cy="214765"/>
                    </a:xfrm>
                    <a:prstGeom prst="flowChartManualOperation">
                      <a:avLst/>
                    </a:prstGeom>
                    <a:solidFill>
                      <a:srgbClr val="92D050"/>
                    </a:solidFill>
                    <a:ln w="2222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787" name="矩形 1786">
                      <a:extLst>
                        <a:ext uri="{FF2B5EF4-FFF2-40B4-BE49-F238E27FC236}">
                          <a16:creationId xmlns:a16="http://schemas.microsoft.com/office/drawing/2014/main" id="{F4E86DBA-A9BC-9B85-E088-D634A49F7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4512" y="5557244"/>
                      <a:ext cx="277640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1788" name="矩形 1787">
                      <a:extLst>
                        <a:ext uri="{FF2B5EF4-FFF2-40B4-BE49-F238E27FC236}">
                          <a16:creationId xmlns:a16="http://schemas.microsoft.com/office/drawing/2014/main" id="{DE93FC2D-C14A-3092-8315-0160D1DD9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3998" y="5557244"/>
                      <a:ext cx="268022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  <p:grpSp>
              <p:nvGrpSpPr>
                <p:cNvPr id="1765" name="组合 1764">
                  <a:extLst>
                    <a:ext uri="{FF2B5EF4-FFF2-40B4-BE49-F238E27FC236}">
                      <a16:creationId xmlns:a16="http://schemas.microsoft.com/office/drawing/2014/main" id="{A9FBD9CD-DBB6-458E-5366-0AF575DEBC36}"/>
                    </a:ext>
                  </a:extLst>
                </p:cNvPr>
                <p:cNvGrpSpPr/>
                <p:nvPr/>
              </p:nvGrpSpPr>
              <p:grpSpPr>
                <a:xfrm>
                  <a:off x="9213970" y="4728268"/>
                  <a:ext cx="728683" cy="150880"/>
                  <a:chOff x="9216337" y="4731932"/>
                  <a:chExt cx="728683" cy="150880"/>
                </a:xfrm>
              </p:grpSpPr>
              <p:cxnSp>
                <p:nvCxnSpPr>
                  <p:cNvPr id="1782" name="直接连接符 960">
                    <a:extLst>
                      <a:ext uri="{FF2B5EF4-FFF2-40B4-BE49-F238E27FC236}">
                        <a16:creationId xmlns:a16="http://schemas.microsoft.com/office/drawing/2014/main" id="{02CA8ACF-1FF2-CC38-0A7D-C8375E4D9B4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216337" y="4807372"/>
                    <a:ext cx="728683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00B05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1783" name="等腰三角形 961">
                    <a:extLst>
                      <a:ext uri="{FF2B5EF4-FFF2-40B4-BE49-F238E27FC236}">
                        <a16:creationId xmlns:a16="http://schemas.microsoft.com/office/drawing/2014/main" id="{CA02351E-032A-55C1-B205-3C819039E94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478020" y="4736865"/>
                    <a:ext cx="150880" cy="141013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B05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766" name="组合 1765">
                  <a:extLst>
                    <a:ext uri="{FF2B5EF4-FFF2-40B4-BE49-F238E27FC236}">
                      <a16:creationId xmlns:a16="http://schemas.microsoft.com/office/drawing/2014/main" id="{1684A59F-5420-A9B4-8D2B-CDD5C745EC87}"/>
                    </a:ext>
                  </a:extLst>
                </p:cNvPr>
                <p:cNvGrpSpPr/>
                <p:nvPr/>
              </p:nvGrpSpPr>
              <p:grpSpPr>
                <a:xfrm>
                  <a:off x="7874054" y="4716506"/>
                  <a:ext cx="1016332" cy="442981"/>
                  <a:chOff x="8024684" y="4869005"/>
                  <a:chExt cx="1016332" cy="442981"/>
                </a:xfrm>
              </p:grpSpPr>
              <p:cxnSp>
                <p:nvCxnSpPr>
                  <p:cNvPr id="1780" name="直接箭头连接符 958">
                    <a:extLst>
                      <a:ext uri="{FF2B5EF4-FFF2-40B4-BE49-F238E27FC236}">
                        <a16:creationId xmlns:a16="http://schemas.microsoft.com/office/drawing/2014/main" id="{23D37BEE-73FA-3406-76E0-8A225FEE39A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024684" y="4919293"/>
                    <a:ext cx="516040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FF0000"/>
                    </a:solidFill>
                    <a:round/>
                    <a:headEnd w="lg" len="lg"/>
                    <a:tailEnd type="stealth" w="lg" len="lg"/>
                  </a:ln>
                </p:spPr>
              </p:cxnSp>
              <p:sp>
                <p:nvSpPr>
                  <p:cNvPr id="1781" name="Text Box 14">
                    <a:extLst>
                      <a:ext uri="{FF2B5EF4-FFF2-40B4-BE49-F238E27FC236}">
                        <a16:creationId xmlns:a16="http://schemas.microsoft.com/office/drawing/2014/main" id="{A36C7CB0-BC7C-9CCA-A659-A0FB58C33F6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47781" y="4869005"/>
                    <a:ext cx="693235" cy="4429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sp>
              <p:nvSpPr>
                <p:cNvPr id="1767" name="Line 7">
                  <a:extLst>
                    <a:ext uri="{FF2B5EF4-FFF2-40B4-BE49-F238E27FC236}">
                      <a16:creationId xmlns:a16="http://schemas.microsoft.com/office/drawing/2014/main" id="{B573FEDC-E129-A708-114B-BD9B7C9FF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10717" y="4674261"/>
                  <a:ext cx="785720" cy="0"/>
                </a:xfrm>
                <a:prstGeom prst="line">
                  <a:avLst/>
                </a:prstGeom>
                <a:noFill/>
                <a:ln w="57150">
                  <a:solidFill>
                    <a:srgbClr val="ED7D31">
                      <a:lumMod val="75000"/>
                    </a:srgbClr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768" name="组合 1767">
                  <a:extLst>
                    <a:ext uri="{FF2B5EF4-FFF2-40B4-BE49-F238E27FC236}">
                      <a16:creationId xmlns:a16="http://schemas.microsoft.com/office/drawing/2014/main" id="{A8F15241-BEF9-03BB-7FED-113A3796E11A}"/>
                    </a:ext>
                  </a:extLst>
                </p:cNvPr>
                <p:cNvGrpSpPr/>
                <p:nvPr/>
              </p:nvGrpSpPr>
              <p:grpSpPr>
                <a:xfrm>
                  <a:off x="6918833" y="4367229"/>
                  <a:ext cx="1285607" cy="499228"/>
                  <a:chOff x="6928881" y="4357181"/>
                  <a:chExt cx="1285607" cy="499228"/>
                </a:xfrm>
              </p:grpSpPr>
              <p:sp>
                <p:nvSpPr>
                  <p:cNvPr id="1776" name="任意多边形 954">
                    <a:extLst>
                      <a:ext uri="{FF2B5EF4-FFF2-40B4-BE49-F238E27FC236}">
                        <a16:creationId xmlns:a16="http://schemas.microsoft.com/office/drawing/2014/main" id="{A474A31E-5EBB-B25D-4B08-056248AF8E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28881" y="4400003"/>
                    <a:ext cx="1285607" cy="456406"/>
                  </a:xfrm>
                  <a:custGeom>
                    <a:avLst/>
                    <a:gdLst>
                      <a:gd name="connsiteX0" fmla="*/ 1285607 w 1285607"/>
                      <a:gd name="connsiteY0" fmla="*/ 456406 h 456406"/>
                      <a:gd name="connsiteX1" fmla="*/ 734578 w 1285607"/>
                      <a:gd name="connsiteY1" fmla="*/ 456406 h 456406"/>
                      <a:gd name="connsiteX2" fmla="*/ 642803 w 1285607"/>
                      <a:gd name="connsiteY2" fmla="*/ 344736 h 456406"/>
                      <a:gd name="connsiteX3" fmla="*/ 551028 w 1285607"/>
                      <a:gd name="connsiteY3" fmla="*/ 456406 h 456406"/>
                      <a:gd name="connsiteX4" fmla="*/ 0 w 1285607"/>
                      <a:gd name="connsiteY4" fmla="*/ 456406 h 456406"/>
                      <a:gd name="connsiteX5" fmla="*/ 437954 w 1285607"/>
                      <a:gd name="connsiteY5" fmla="*/ 0 h 456406"/>
                      <a:gd name="connsiteX6" fmla="*/ 847653 w 1285607"/>
                      <a:gd name="connsiteY6" fmla="*/ 0 h 45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5607" h="456406">
                        <a:moveTo>
                          <a:pt x="1285607" y="456406"/>
                        </a:moveTo>
                        <a:lnTo>
                          <a:pt x="734578" y="456406"/>
                        </a:lnTo>
                        <a:lnTo>
                          <a:pt x="642803" y="344736"/>
                        </a:lnTo>
                        <a:lnTo>
                          <a:pt x="551028" y="456406"/>
                        </a:lnTo>
                        <a:lnTo>
                          <a:pt x="0" y="456406"/>
                        </a:lnTo>
                        <a:lnTo>
                          <a:pt x="437954" y="0"/>
                        </a:lnTo>
                        <a:lnTo>
                          <a:pt x="847653" y="0"/>
                        </a:lnTo>
                        <a:close/>
                      </a:path>
                    </a:pathLst>
                  </a:custGeom>
                  <a:solidFill>
                    <a:srgbClr val="ED7D31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77" name="矩形 1776">
                    <a:extLst>
                      <a:ext uri="{FF2B5EF4-FFF2-40B4-BE49-F238E27FC236}">
                        <a16:creationId xmlns:a16="http://schemas.microsoft.com/office/drawing/2014/main" id="{6FAEEE02-C595-D279-DE0D-F91EDBF847A5}"/>
                      </a:ext>
                    </a:extLst>
                  </p:cNvPr>
                  <p:cNvSpPr/>
                  <p:nvPr/>
                </p:nvSpPr>
                <p:spPr>
                  <a:xfrm>
                    <a:off x="7270289" y="4496254"/>
                    <a:ext cx="601447" cy="33855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ALU</a:t>
                    </a:r>
                    <a:endParaRPr kumimoji="0" lang="zh-CN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78" name="Text Box 108">
                    <a:extLst>
                      <a:ext uri="{FF2B5EF4-FFF2-40B4-BE49-F238E27FC236}">
                        <a16:creationId xmlns:a16="http://schemas.microsoft.com/office/drawing/2014/main" id="{0CF9097F-BAA3-36AF-A6FE-B36C7BBAC4B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135987" y="4368970"/>
                    <a:ext cx="289065" cy="2602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1779" name="Text Box 107">
                    <a:extLst>
                      <a:ext uri="{FF2B5EF4-FFF2-40B4-BE49-F238E27FC236}">
                        <a16:creationId xmlns:a16="http://schemas.microsoft.com/office/drawing/2014/main" id="{5C13DA09-0592-0420-8030-63A04436A53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736562" y="4357181"/>
                    <a:ext cx="261145" cy="2485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B</a:t>
                    </a:r>
                  </a:p>
                </p:txBody>
              </p:sp>
            </p:grpSp>
            <p:grpSp>
              <p:nvGrpSpPr>
                <p:cNvPr id="1769" name="组合 1768">
                  <a:extLst>
                    <a:ext uri="{FF2B5EF4-FFF2-40B4-BE49-F238E27FC236}">
                      <a16:creationId xmlns:a16="http://schemas.microsoft.com/office/drawing/2014/main" id="{7A6F8B9C-1F9A-DE09-A3D9-D0B240F788FA}"/>
                    </a:ext>
                  </a:extLst>
                </p:cNvPr>
                <p:cNvGrpSpPr/>
                <p:nvPr/>
              </p:nvGrpSpPr>
              <p:grpSpPr>
                <a:xfrm>
                  <a:off x="5914821" y="3924845"/>
                  <a:ext cx="506350" cy="541827"/>
                  <a:chOff x="6066663" y="4079708"/>
                  <a:chExt cx="506350" cy="541827"/>
                </a:xfrm>
              </p:grpSpPr>
              <p:cxnSp>
                <p:nvCxnSpPr>
                  <p:cNvPr id="1774" name="直接箭头连接符 952">
                    <a:extLst>
                      <a:ext uri="{FF2B5EF4-FFF2-40B4-BE49-F238E27FC236}">
                        <a16:creationId xmlns:a16="http://schemas.microsoft.com/office/drawing/2014/main" id="{4135F483-F27D-045C-EBF5-CF9A6B9FE5DE}"/>
                      </a:ext>
                    </a:extLst>
                  </p:cNvPr>
                  <p:cNvCxnSpPr/>
                  <p:nvPr/>
                </p:nvCxnSpPr>
                <p:spPr>
                  <a:xfrm>
                    <a:off x="6292130" y="4344873"/>
                    <a:ext cx="0" cy="276662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FF0000"/>
                    </a:solidFill>
                    <a:round/>
                    <a:headEnd w="lg" len="lg"/>
                    <a:tailEnd type="stealth" w="lg" len="lg"/>
                  </a:ln>
                </p:spPr>
              </p:cxnSp>
              <p:sp>
                <p:nvSpPr>
                  <p:cNvPr id="1775" name="Text Box 38">
                    <a:extLst>
                      <a:ext uri="{FF2B5EF4-FFF2-40B4-BE49-F238E27FC236}">
                        <a16:creationId xmlns:a16="http://schemas.microsoft.com/office/drawing/2014/main" id="{EDFDC8DB-8D01-32DD-F266-C8C50C8493E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66663" y="4079708"/>
                    <a:ext cx="506350" cy="2651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770" name="组合 1769">
                  <a:extLst>
                    <a:ext uri="{FF2B5EF4-FFF2-40B4-BE49-F238E27FC236}">
                      <a16:creationId xmlns:a16="http://schemas.microsoft.com/office/drawing/2014/main" id="{D63E6A7E-B8DE-FBB5-01E1-5DE59B89AF12}"/>
                    </a:ext>
                  </a:extLst>
                </p:cNvPr>
                <p:cNvGrpSpPr/>
                <p:nvPr/>
              </p:nvGrpSpPr>
              <p:grpSpPr>
                <a:xfrm>
                  <a:off x="6459883" y="4298258"/>
                  <a:ext cx="292482" cy="292482"/>
                  <a:chOff x="4039397" y="292531"/>
                  <a:chExt cx="799099" cy="799099"/>
                </a:xfrm>
              </p:grpSpPr>
              <p:sp>
                <p:nvSpPr>
                  <p:cNvPr id="1772" name="椭圆 1771">
                    <a:extLst>
                      <a:ext uri="{FF2B5EF4-FFF2-40B4-BE49-F238E27FC236}">
                        <a16:creationId xmlns:a16="http://schemas.microsoft.com/office/drawing/2014/main" id="{B36EC79A-2F84-D228-ED7E-0523AC25C725}"/>
                      </a:ext>
                    </a:extLst>
                  </p:cNvPr>
                  <p:cNvSpPr/>
                  <p:nvPr/>
                </p:nvSpPr>
                <p:spPr>
                  <a:xfrm>
                    <a:off x="4039397" y="292531"/>
                    <a:ext cx="799099" cy="799099"/>
                  </a:xfrm>
                  <a:prstGeom prst="ellipse">
                    <a:avLst/>
                  </a:prstGeom>
                  <a:solidFill>
                    <a:srgbClr val="DEEBF7"/>
                  </a:solidFill>
                  <a:ln w="254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</p:txBody>
              </p:sp>
              <p:pic>
                <p:nvPicPr>
                  <p:cNvPr id="1773" name="图片 1772">
                    <a:extLst>
                      <a:ext uri="{FF2B5EF4-FFF2-40B4-BE49-F238E27FC236}">
                        <a16:creationId xmlns:a16="http://schemas.microsoft.com/office/drawing/2014/main" id="{3E4B26F4-420D-D47F-A557-52E640EBD3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b="9678"/>
                  <a:stretch/>
                </p:blipFill>
                <p:spPr>
                  <a:xfrm>
                    <a:off x="4180069" y="462735"/>
                    <a:ext cx="552450" cy="421554"/>
                  </a:xfrm>
                  <a:prstGeom prst="rect">
                    <a:avLst/>
                  </a:prstGeom>
                  <a:solidFill>
                    <a:srgbClr val="5B9BD5">
                      <a:lumMod val="20000"/>
                      <a:lumOff val="80000"/>
                    </a:srgbClr>
                  </a:solidFill>
                </p:spPr>
              </p:pic>
            </p:grpSp>
            <p:sp>
              <p:nvSpPr>
                <p:cNvPr id="1771" name="Rectangle 104">
                  <a:extLst>
                    <a:ext uri="{FF2B5EF4-FFF2-40B4-BE49-F238E27FC236}">
                      <a16:creationId xmlns:a16="http://schemas.microsoft.com/office/drawing/2014/main" id="{7F30BE0F-65A4-8DF0-4A9B-E50D78DE56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5092" y="4463286"/>
                  <a:ext cx="510393" cy="404590"/>
                </a:xfrm>
                <a:prstGeom prst="rect">
                  <a:avLst/>
                </a:prstGeom>
                <a:solidFill>
                  <a:srgbClr val="FFFF00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cxnSp>
          <p:nvCxnSpPr>
            <p:cNvPr id="1755" name="直接连接符 933">
              <a:extLst>
                <a:ext uri="{FF2B5EF4-FFF2-40B4-BE49-F238E27FC236}">
                  <a16:creationId xmlns:a16="http://schemas.microsoft.com/office/drawing/2014/main" id="{E95D5094-9BEC-1170-C697-124DBB648B58}"/>
                </a:ext>
              </a:extLst>
            </p:cNvPr>
            <p:cNvCxnSpPr/>
            <p:nvPr/>
          </p:nvCxnSpPr>
          <p:spPr>
            <a:xfrm>
              <a:off x="7268527" y="4083159"/>
              <a:ext cx="0" cy="314191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triangle" w="sm" len="sm"/>
            </a:ln>
          </p:spPr>
        </p:cxnSp>
      </p:grpSp>
      <p:grpSp>
        <p:nvGrpSpPr>
          <p:cNvPr id="1801" name="组合 1800">
            <a:extLst>
              <a:ext uri="{FF2B5EF4-FFF2-40B4-BE49-F238E27FC236}">
                <a16:creationId xmlns:a16="http://schemas.microsoft.com/office/drawing/2014/main" id="{5F0B9339-6966-D93B-46C8-AAF5DDE37C04}"/>
              </a:ext>
            </a:extLst>
          </p:cNvPr>
          <p:cNvGrpSpPr/>
          <p:nvPr/>
        </p:nvGrpSpPr>
        <p:grpSpPr>
          <a:xfrm>
            <a:off x="6763264" y="1689022"/>
            <a:ext cx="2591142" cy="4934647"/>
            <a:chOff x="6660233" y="1226542"/>
            <a:chExt cx="2591142" cy="4934647"/>
          </a:xfrm>
        </p:grpSpPr>
        <p:grpSp>
          <p:nvGrpSpPr>
            <p:cNvPr id="1802" name="组合 1801">
              <a:extLst>
                <a:ext uri="{FF2B5EF4-FFF2-40B4-BE49-F238E27FC236}">
                  <a16:creationId xmlns:a16="http://schemas.microsoft.com/office/drawing/2014/main" id="{20D9BA51-70B8-4967-2E90-F53B9F87C8CF}"/>
                </a:ext>
              </a:extLst>
            </p:cNvPr>
            <p:cNvGrpSpPr/>
            <p:nvPr/>
          </p:nvGrpSpPr>
          <p:grpSpPr>
            <a:xfrm>
              <a:off x="8319753" y="1847965"/>
              <a:ext cx="804234" cy="150880"/>
              <a:chOff x="8319753" y="1847965"/>
              <a:chExt cx="804234" cy="150880"/>
            </a:xfrm>
          </p:grpSpPr>
          <p:cxnSp>
            <p:nvCxnSpPr>
              <p:cNvPr id="1813" name="直接连接符 991">
                <a:extLst>
                  <a:ext uri="{FF2B5EF4-FFF2-40B4-BE49-F238E27FC236}">
                    <a16:creationId xmlns:a16="http://schemas.microsoft.com/office/drawing/2014/main" id="{A79E7676-F3BB-689F-E378-76B54DB2D552}"/>
                  </a:ext>
                </a:extLst>
              </p:cNvPr>
              <p:cNvCxnSpPr/>
              <p:nvPr/>
            </p:nvCxnSpPr>
            <p:spPr>
              <a:xfrm>
                <a:off x="8319753" y="1931629"/>
                <a:ext cx="804234" cy="0"/>
              </a:xfrm>
              <a:prstGeom prst="line">
                <a:avLst/>
              </a:prstGeom>
              <a:solidFill>
                <a:srgbClr val="59B2FF"/>
              </a:solidFill>
              <a:ln w="57150">
                <a:solidFill>
                  <a:srgbClr val="59B2FF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1814" name="等腰三角形 992">
                <a:extLst>
                  <a:ext uri="{FF2B5EF4-FFF2-40B4-BE49-F238E27FC236}">
                    <a16:creationId xmlns:a16="http://schemas.microsoft.com/office/drawing/2014/main" id="{08F2E0FE-DA63-949B-410E-23EDBAB441ED}"/>
                  </a:ext>
                </a:extLst>
              </p:cNvPr>
              <p:cNvSpPr/>
              <p:nvPr/>
            </p:nvSpPr>
            <p:spPr>
              <a:xfrm rot="5400000" flipH="1">
                <a:off x="8633621" y="1852898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59B2FF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03" name="Rectangle 104">
              <a:extLst>
                <a:ext uri="{FF2B5EF4-FFF2-40B4-BE49-F238E27FC236}">
                  <a16:creationId xmlns:a16="http://schemas.microsoft.com/office/drawing/2014/main" id="{FCDA398B-4971-618B-0316-19E66611E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3479" y="1610460"/>
              <a:ext cx="847833" cy="40459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</a:p>
          </p:txBody>
        </p:sp>
        <p:grpSp>
          <p:nvGrpSpPr>
            <p:cNvPr id="1804" name="组合 1803">
              <a:extLst>
                <a:ext uri="{FF2B5EF4-FFF2-40B4-BE49-F238E27FC236}">
                  <a16:creationId xmlns:a16="http://schemas.microsoft.com/office/drawing/2014/main" id="{AC41B990-C9AC-1630-7D49-79E7ACE5AC3B}"/>
                </a:ext>
              </a:extLst>
            </p:cNvPr>
            <p:cNvGrpSpPr/>
            <p:nvPr/>
          </p:nvGrpSpPr>
          <p:grpSpPr>
            <a:xfrm>
              <a:off x="6940931" y="1878569"/>
              <a:ext cx="516039" cy="284527"/>
              <a:chOff x="6940931" y="1878569"/>
              <a:chExt cx="516039" cy="284527"/>
            </a:xfrm>
          </p:grpSpPr>
          <p:cxnSp>
            <p:nvCxnSpPr>
              <p:cNvPr id="1811" name="直接箭头连接符 989">
                <a:extLst>
                  <a:ext uri="{FF2B5EF4-FFF2-40B4-BE49-F238E27FC236}">
                    <a16:creationId xmlns:a16="http://schemas.microsoft.com/office/drawing/2014/main" id="{8716DBB9-37F0-BEE9-E769-2A6DC6B1D794}"/>
                  </a:ext>
                </a:extLst>
              </p:cNvPr>
              <p:cNvCxnSpPr/>
              <p:nvPr/>
            </p:nvCxnSpPr>
            <p:spPr>
              <a:xfrm>
                <a:off x="6940931" y="1914798"/>
                <a:ext cx="516039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12" name="Text Box 52">
                <a:extLst>
                  <a:ext uri="{FF2B5EF4-FFF2-40B4-BE49-F238E27FC236}">
                    <a16:creationId xmlns:a16="http://schemas.microsoft.com/office/drawing/2014/main" id="{FE29AEAD-5E13-252B-C72B-AA0422D768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3117" y="1878569"/>
                <a:ext cx="396795" cy="28452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805" name="组合 1804">
              <a:extLst>
                <a:ext uri="{FF2B5EF4-FFF2-40B4-BE49-F238E27FC236}">
                  <a16:creationId xmlns:a16="http://schemas.microsoft.com/office/drawing/2014/main" id="{D8E12BC9-882A-E525-9880-07BA6AF7FDA4}"/>
                </a:ext>
              </a:extLst>
            </p:cNvPr>
            <p:cNvGrpSpPr/>
            <p:nvPr/>
          </p:nvGrpSpPr>
          <p:grpSpPr>
            <a:xfrm>
              <a:off x="6660233" y="3860383"/>
              <a:ext cx="389597" cy="231896"/>
              <a:chOff x="6660233" y="3860383"/>
              <a:chExt cx="389597" cy="231896"/>
            </a:xfrm>
          </p:grpSpPr>
          <p:cxnSp>
            <p:nvCxnSpPr>
              <p:cNvPr id="1809" name="直接箭头连接符 987">
                <a:extLst>
                  <a:ext uri="{FF2B5EF4-FFF2-40B4-BE49-F238E27FC236}">
                    <a16:creationId xmlns:a16="http://schemas.microsoft.com/office/drawing/2014/main" id="{98630177-B7DE-23D0-E509-733ACF2F7E81}"/>
                  </a:ext>
                </a:extLst>
              </p:cNvPr>
              <p:cNvCxnSpPr/>
              <p:nvPr/>
            </p:nvCxnSpPr>
            <p:spPr>
              <a:xfrm>
                <a:off x="6676599" y="3873622"/>
                <a:ext cx="373231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10" name="Text Box 46">
                <a:extLst>
                  <a:ext uri="{FF2B5EF4-FFF2-40B4-BE49-F238E27FC236}">
                    <a16:creationId xmlns:a16="http://schemas.microsoft.com/office/drawing/2014/main" id="{57DBE1DE-EB6B-CA68-7EAB-CFBCB121E3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60233" y="3860383"/>
                <a:ext cx="389597" cy="231896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</a:p>
            </p:txBody>
          </p:sp>
        </p:grpSp>
        <p:sp>
          <p:nvSpPr>
            <p:cNvPr id="1806" name="Rectangle 104">
              <a:extLst>
                <a:ext uri="{FF2B5EF4-FFF2-40B4-BE49-F238E27FC236}">
                  <a16:creationId xmlns:a16="http://schemas.microsoft.com/office/drawing/2014/main" id="{7513A680-797B-8169-F011-91114838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4759"/>
              <a:ext cx="399191" cy="404590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  <p:sp>
          <p:nvSpPr>
            <p:cNvPr id="1807" name="Line 7">
              <a:extLst>
                <a:ext uri="{FF2B5EF4-FFF2-40B4-BE49-F238E27FC236}">
                  <a16:creationId xmlns:a16="http://schemas.microsoft.com/office/drawing/2014/main" id="{B5F43D17-9FD5-751F-F095-34D6A6BB1E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1096" y="3848953"/>
              <a:ext cx="1649260" cy="0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08" name="上下箭头 1807">
              <a:extLst>
                <a:ext uri="{FF2B5EF4-FFF2-40B4-BE49-F238E27FC236}">
                  <a16:creationId xmlns:a16="http://schemas.microsoft.com/office/drawing/2014/main" id="{72E42812-8025-528E-4301-7BE9309D4FCC}"/>
                </a:ext>
              </a:extLst>
            </p:cNvPr>
            <p:cNvSpPr/>
            <p:nvPr/>
          </p:nvSpPr>
          <p:spPr>
            <a:xfrm>
              <a:off x="9074049" y="1226542"/>
              <a:ext cx="177326" cy="4934647"/>
            </a:xfrm>
            <a:prstGeom prst="upDownArrow">
              <a:avLst/>
            </a:prstGeom>
            <a:solidFill>
              <a:srgbClr val="59B2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15" name="组合 1814">
            <a:extLst>
              <a:ext uri="{FF2B5EF4-FFF2-40B4-BE49-F238E27FC236}">
                <a16:creationId xmlns:a16="http://schemas.microsoft.com/office/drawing/2014/main" id="{AA6DD69E-BBDA-F131-A1B2-7AF2F2DD47F5}"/>
              </a:ext>
            </a:extLst>
          </p:cNvPr>
          <p:cNvGrpSpPr/>
          <p:nvPr/>
        </p:nvGrpSpPr>
        <p:grpSpPr>
          <a:xfrm>
            <a:off x="7021864" y="1678122"/>
            <a:ext cx="4110855" cy="4934647"/>
            <a:chOff x="6918833" y="1215642"/>
            <a:chExt cx="4110855" cy="4934647"/>
          </a:xfrm>
          <a:effectLst/>
        </p:grpSpPr>
        <p:grpSp>
          <p:nvGrpSpPr>
            <p:cNvPr id="1816" name="组合 1815">
              <a:extLst>
                <a:ext uri="{FF2B5EF4-FFF2-40B4-BE49-F238E27FC236}">
                  <a16:creationId xmlns:a16="http://schemas.microsoft.com/office/drawing/2014/main" id="{5493B731-126E-D745-3A75-A99B61C24468}"/>
                </a:ext>
              </a:extLst>
            </p:cNvPr>
            <p:cNvGrpSpPr/>
            <p:nvPr/>
          </p:nvGrpSpPr>
          <p:grpSpPr>
            <a:xfrm>
              <a:off x="6918833" y="1215642"/>
              <a:ext cx="4110855" cy="4934647"/>
              <a:chOff x="6918833" y="1215642"/>
              <a:chExt cx="4110855" cy="4934647"/>
            </a:xfrm>
          </p:grpSpPr>
          <p:cxnSp>
            <p:nvCxnSpPr>
              <p:cNvPr id="1820" name="直接连接符 998">
                <a:extLst>
                  <a:ext uri="{FF2B5EF4-FFF2-40B4-BE49-F238E27FC236}">
                    <a16:creationId xmlns:a16="http://schemas.microsoft.com/office/drawing/2014/main" id="{01B275E6-8377-1574-9706-D50152621CBA}"/>
                  </a:ext>
                </a:extLst>
              </p:cNvPr>
              <p:cNvCxnSpPr/>
              <p:nvPr/>
            </p:nvCxnSpPr>
            <p:spPr>
              <a:xfrm>
                <a:off x="7867135" y="4134388"/>
                <a:ext cx="0" cy="257307"/>
              </a:xfrm>
              <a:prstGeom prst="line">
                <a:avLst/>
              </a:prstGeom>
              <a:noFill/>
              <a:ln w="57150" cap="sq">
                <a:solidFill>
                  <a:srgbClr val="FF5050"/>
                </a:solidFill>
                <a:miter lim="800000"/>
                <a:headEnd/>
                <a:tailEnd type="triangle" w="sm" len="sm"/>
              </a:ln>
            </p:spPr>
          </p:cxnSp>
          <p:sp>
            <p:nvSpPr>
              <p:cNvPr id="1821" name="Line 7">
                <a:extLst>
                  <a:ext uri="{FF2B5EF4-FFF2-40B4-BE49-F238E27FC236}">
                    <a16:creationId xmlns:a16="http://schemas.microsoft.com/office/drawing/2014/main" id="{AB062133-5258-D130-45C3-92B8FF4D7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875388" y="4133118"/>
                <a:ext cx="1244257" cy="0"/>
              </a:xfrm>
              <a:prstGeom prst="line">
                <a:avLst/>
              </a:prstGeom>
              <a:noFill/>
              <a:ln w="57150" cap="sq">
                <a:solidFill>
                  <a:srgbClr val="FF505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822" name="组合 1821">
                <a:extLst>
                  <a:ext uri="{FF2B5EF4-FFF2-40B4-BE49-F238E27FC236}">
                    <a16:creationId xmlns:a16="http://schemas.microsoft.com/office/drawing/2014/main" id="{147C4304-447A-DAB3-BC99-798492C82B70}"/>
                  </a:ext>
                </a:extLst>
              </p:cNvPr>
              <p:cNvGrpSpPr/>
              <p:nvPr/>
            </p:nvGrpSpPr>
            <p:grpSpPr>
              <a:xfrm>
                <a:off x="6918833" y="1215642"/>
                <a:ext cx="4110855" cy="4934647"/>
                <a:chOff x="6918833" y="1215642"/>
                <a:chExt cx="4110855" cy="4934647"/>
              </a:xfrm>
            </p:grpSpPr>
            <p:sp>
              <p:nvSpPr>
                <p:cNvPr id="1823" name="Rectangle 104">
                  <a:extLst>
                    <a:ext uri="{FF2B5EF4-FFF2-40B4-BE49-F238E27FC236}">
                      <a16:creationId xmlns:a16="http://schemas.microsoft.com/office/drawing/2014/main" id="{B14951C0-9E0F-463C-6F19-4AC1A397F5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2417" y="3298070"/>
                  <a:ext cx="1077271" cy="404590"/>
                </a:xfrm>
                <a:prstGeom prst="rect">
                  <a:avLst/>
                </a:prstGeom>
                <a:solidFill>
                  <a:srgbClr val="FF5050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grpSp>
              <p:nvGrpSpPr>
                <p:cNvPr id="1824" name="组合 1823">
                  <a:extLst>
                    <a:ext uri="{FF2B5EF4-FFF2-40B4-BE49-F238E27FC236}">
                      <a16:creationId xmlns:a16="http://schemas.microsoft.com/office/drawing/2014/main" id="{E80FE40E-6D34-C211-764B-18B9B22E69C8}"/>
                    </a:ext>
                  </a:extLst>
                </p:cNvPr>
                <p:cNvGrpSpPr/>
                <p:nvPr/>
              </p:nvGrpSpPr>
              <p:grpSpPr>
                <a:xfrm rot="16200000">
                  <a:off x="9499394" y="3235429"/>
                  <a:ext cx="150880" cy="728683"/>
                  <a:chOff x="6712622" y="6427719"/>
                  <a:chExt cx="159131" cy="768533"/>
                </a:xfrm>
                <a:solidFill>
                  <a:srgbClr val="FFC000"/>
                </a:solidFill>
              </p:grpSpPr>
              <p:cxnSp>
                <p:nvCxnSpPr>
                  <p:cNvPr id="1838" name="直接连接符 1016">
                    <a:extLst>
                      <a:ext uri="{FF2B5EF4-FFF2-40B4-BE49-F238E27FC236}">
                        <a16:creationId xmlns:a16="http://schemas.microsoft.com/office/drawing/2014/main" id="{ED0C7FB4-9966-43C9-167A-1EAE2D4B14AA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57150">
                    <a:solidFill>
                      <a:srgbClr val="FF505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1839" name="等腰三角形 1017">
                    <a:extLst>
                      <a:ext uri="{FF2B5EF4-FFF2-40B4-BE49-F238E27FC236}">
                        <a16:creationId xmlns:a16="http://schemas.microsoft.com/office/drawing/2014/main" id="{EC682B6C-078A-96F1-4B35-4A854399C4F1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FF505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825" name="组合 1824">
                  <a:extLst>
                    <a:ext uri="{FF2B5EF4-FFF2-40B4-BE49-F238E27FC236}">
                      <a16:creationId xmlns:a16="http://schemas.microsoft.com/office/drawing/2014/main" id="{D2502022-B43E-C19D-13A0-A4AC6D8351FA}"/>
                    </a:ext>
                  </a:extLst>
                </p:cNvPr>
                <p:cNvGrpSpPr/>
                <p:nvPr/>
              </p:nvGrpSpPr>
              <p:grpSpPr>
                <a:xfrm>
                  <a:off x="6918833" y="1215642"/>
                  <a:ext cx="2334839" cy="4934647"/>
                  <a:chOff x="6918833" y="1215642"/>
                  <a:chExt cx="2334839" cy="4934647"/>
                </a:xfrm>
              </p:grpSpPr>
              <p:grpSp>
                <p:nvGrpSpPr>
                  <p:cNvPr id="1826" name="组合 1825">
                    <a:extLst>
                      <a:ext uri="{FF2B5EF4-FFF2-40B4-BE49-F238E27FC236}">
                        <a16:creationId xmlns:a16="http://schemas.microsoft.com/office/drawing/2014/main" id="{17F153F4-EA5E-7C0E-03FD-6304A1A16B45}"/>
                      </a:ext>
                    </a:extLst>
                  </p:cNvPr>
                  <p:cNvGrpSpPr/>
                  <p:nvPr/>
                </p:nvGrpSpPr>
                <p:grpSpPr>
                  <a:xfrm>
                    <a:off x="6918833" y="4367229"/>
                    <a:ext cx="2197541" cy="1223183"/>
                    <a:chOff x="6918833" y="4367229"/>
                    <a:chExt cx="2197541" cy="1223183"/>
                  </a:xfrm>
                </p:grpSpPr>
                <p:cxnSp>
                  <p:nvCxnSpPr>
                    <p:cNvPr id="1828" name="直接连接符 1006">
                      <a:extLst>
                        <a:ext uri="{FF2B5EF4-FFF2-40B4-BE49-F238E27FC236}">
                          <a16:creationId xmlns:a16="http://schemas.microsoft.com/office/drawing/2014/main" id="{0882C1C9-A74E-41A4-5890-CE38E99A5AC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45804" y="4882812"/>
                      <a:ext cx="0" cy="288015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ED7D31"/>
                      </a:solidFill>
                      <a:round/>
                      <a:headEnd/>
                      <a:tailEnd type="triangle" w="sm" len="sm"/>
                    </a:ln>
                  </p:spPr>
                </p:cxnSp>
                <p:grpSp>
                  <p:nvGrpSpPr>
                    <p:cNvPr id="1829" name="组合 1828">
                      <a:extLst>
                        <a:ext uri="{FF2B5EF4-FFF2-40B4-BE49-F238E27FC236}">
                          <a16:creationId xmlns:a16="http://schemas.microsoft.com/office/drawing/2014/main" id="{619A564B-A53B-A29E-4804-C659DC5269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87750" y="4534409"/>
                      <a:ext cx="1128624" cy="442981"/>
                      <a:chOff x="7987750" y="4534409"/>
                      <a:chExt cx="1128624" cy="442981"/>
                    </a:xfrm>
                  </p:grpSpPr>
                  <p:cxnSp>
                    <p:nvCxnSpPr>
                      <p:cNvPr id="1836" name="直接箭头连接符 1014">
                        <a:extLst>
                          <a:ext uri="{FF2B5EF4-FFF2-40B4-BE49-F238E27FC236}">
                            <a16:creationId xmlns:a16="http://schemas.microsoft.com/office/drawing/2014/main" id="{E15C1BEF-1E32-9A92-E33F-EFAD923F327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987750" y="4648862"/>
                        <a:ext cx="516040" cy="0"/>
                      </a:xfrm>
                      <a:prstGeom prst="straightConnector1">
                        <a:avLst/>
                      </a:prstGeom>
                      <a:noFill/>
                      <a:ln w="25400" cap="sq">
                        <a:solidFill>
                          <a:srgbClr val="FF0000"/>
                        </a:solidFill>
                        <a:miter lim="800000"/>
                        <a:headEnd w="lg" len="lg"/>
                        <a:tailEnd type="stealth" w="lg" len="lg"/>
                      </a:ln>
                    </p:spPr>
                  </p:cxnSp>
                  <p:sp>
                    <p:nvSpPr>
                      <p:cNvPr id="1837" name="Text Box 105">
                        <a:extLst>
                          <a:ext uri="{FF2B5EF4-FFF2-40B4-BE49-F238E27FC236}">
                            <a16:creationId xmlns:a16="http://schemas.microsoft.com/office/drawing/2014/main" id="{707E0B4F-95E2-A315-B3C1-EF389429C875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23139" y="4534409"/>
                        <a:ext cx="693235" cy="442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ADD</a:t>
                        </a:r>
                      </a:p>
                    </p:txBody>
                  </p:sp>
                </p:grpSp>
                <p:grpSp>
                  <p:nvGrpSpPr>
                    <p:cNvPr id="1830" name="组合 1829">
                      <a:extLst>
                        <a:ext uri="{FF2B5EF4-FFF2-40B4-BE49-F238E27FC236}">
                          <a16:creationId xmlns:a16="http://schemas.microsoft.com/office/drawing/2014/main" id="{EC12DDF9-F9E4-C5B4-FF34-D81EA3FA7A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8833" y="4367229"/>
                      <a:ext cx="1285607" cy="499228"/>
                      <a:chOff x="6928881" y="4357181"/>
                      <a:chExt cx="1285607" cy="499228"/>
                    </a:xfrm>
                  </p:grpSpPr>
                  <p:sp>
                    <p:nvSpPr>
                      <p:cNvPr id="1832" name="任意多边形 1010">
                        <a:extLst>
                          <a:ext uri="{FF2B5EF4-FFF2-40B4-BE49-F238E27FC236}">
                            <a16:creationId xmlns:a16="http://schemas.microsoft.com/office/drawing/2014/main" id="{21808701-6832-6369-062F-6BB7DD2FEDA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6928881" y="4400003"/>
                        <a:ext cx="1285607" cy="456406"/>
                      </a:xfrm>
                      <a:custGeom>
                        <a:avLst/>
                        <a:gdLst>
                          <a:gd name="connsiteX0" fmla="*/ 1285607 w 1285607"/>
                          <a:gd name="connsiteY0" fmla="*/ 456406 h 456406"/>
                          <a:gd name="connsiteX1" fmla="*/ 734578 w 1285607"/>
                          <a:gd name="connsiteY1" fmla="*/ 456406 h 456406"/>
                          <a:gd name="connsiteX2" fmla="*/ 642803 w 1285607"/>
                          <a:gd name="connsiteY2" fmla="*/ 344736 h 456406"/>
                          <a:gd name="connsiteX3" fmla="*/ 551028 w 1285607"/>
                          <a:gd name="connsiteY3" fmla="*/ 456406 h 456406"/>
                          <a:gd name="connsiteX4" fmla="*/ 0 w 1285607"/>
                          <a:gd name="connsiteY4" fmla="*/ 456406 h 456406"/>
                          <a:gd name="connsiteX5" fmla="*/ 437954 w 1285607"/>
                          <a:gd name="connsiteY5" fmla="*/ 0 h 456406"/>
                          <a:gd name="connsiteX6" fmla="*/ 847653 w 1285607"/>
                          <a:gd name="connsiteY6" fmla="*/ 0 h 456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85607" h="456406">
                            <a:moveTo>
                              <a:pt x="1285607" y="456406"/>
                            </a:moveTo>
                            <a:lnTo>
                              <a:pt x="734578" y="456406"/>
                            </a:lnTo>
                            <a:lnTo>
                              <a:pt x="642803" y="344736"/>
                            </a:lnTo>
                            <a:lnTo>
                              <a:pt x="551028" y="456406"/>
                            </a:lnTo>
                            <a:lnTo>
                              <a:pt x="0" y="456406"/>
                            </a:lnTo>
                            <a:lnTo>
                              <a:pt x="437954" y="0"/>
                            </a:lnTo>
                            <a:lnTo>
                              <a:pt x="847653" y="0"/>
                            </a:lnTo>
                            <a:close/>
                          </a:path>
                        </a:pathLst>
                      </a:custGeom>
                      <a:solidFill>
                        <a:srgbClr val="ED7D31"/>
                      </a:solidFill>
                      <a:ln w="28575" cap="flat" cmpd="sng" algn="ctr">
                        <a:solidFill>
                          <a:sysClr val="windowText" lastClr="000000">
                            <a:lumMod val="95000"/>
                            <a:lumOff val="5000"/>
                          </a:sys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微软雅黑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1833" name="矩形 1832">
                        <a:extLst>
                          <a:ext uri="{FF2B5EF4-FFF2-40B4-BE49-F238E27FC236}">
                            <a16:creationId xmlns:a16="http://schemas.microsoft.com/office/drawing/2014/main" id="{078515BF-CA4B-D527-7B1F-43A0E482DE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0289" y="4496254"/>
                        <a:ext cx="60144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ALU</a:t>
                        </a:r>
                        <a:endParaRPr kumimoji="0" lang="zh-CN" altLang="en-US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1834" name="Text Box 108">
                        <a:extLst>
                          <a:ext uri="{FF2B5EF4-FFF2-40B4-BE49-F238E27FC236}">
                            <a16:creationId xmlns:a16="http://schemas.microsoft.com/office/drawing/2014/main" id="{F197E7AE-17DC-99A5-325B-11083DB5FAE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135987" y="4368970"/>
                        <a:ext cx="289065" cy="2602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</a:t>
                        </a:r>
                      </a:p>
                    </p:txBody>
                  </p:sp>
                  <p:sp>
                    <p:nvSpPr>
                      <p:cNvPr id="1835" name="Text Box 107">
                        <a:extLst>
                          <a:ext uri="{FF2B5EF4-FFF2-40B4-BE49-F238E27FC236}">
                            <a16:creationId xmlns:a16="http://schemas.microsoft.com/office/drawing/2014/main" id="{839ED76B-11C4-A06B-825C-55B58E25032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736562" y="4357181"/>
                        <a:ext cx="261145" cy="2485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B</a:t>
                        </a:r>
                      </a:p>
                    </p:txBody>
                  </p:sp>
                </p:grpSp>
                <p:sp>
                  <p:nvSpPr>
                    <p:cNvPr id="1831" name="Rectangle 104">
                      <a:extLst>
                        <a:ext uri="{FF2B5EF4-FFF2-40B4-BE49-F238E27FC236}">
                          <a16:creationId xmlns:a16="http://schemas.microsoft.com/office/drawing/2014/main" id="{C0AC891D-5C94-622A-E017-CB6C071F8A8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34098" y="5185822"/>
                      <a:ext cx="399192" cy="40459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</p:grpSp>
              <p:sp>
                <p:nvSpPr>
                  <p:cNvPr id="1827" name="上下箭头 1826">
                    <a:extLst>
                      <a:ext uri="{FF2B5EF4-FFF2-40B4-BE49-F238E27FC236}">
                        <a16:creationId xmlns:a16="http://schemas.microsoft.com/office/drawing/2014/main" id="{B5FD09D0-8EF2-67E6-98E5-229CB773A45C}"/>
                      </a:ext>
                    </a:extLst>
                  </p:cNvPr>
                  <p:cNvSpPr/>
                  <p:nvPr/>
                </p:nvSpPr>
                <p:spPr>
                  <a:xfrm>
                    <a:off x="9076346" y="1215642"/>
                    <a:ext cx="177326" cy="4934647"/>
                  </a:xfrm>
                  <a:prstGeom prst="upDownArrow">
                    <a:avLst/>
                  </a:prstGeom>
                  <a:solidFill>
                    <a:srgbClr val="FF5050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eaVert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817" name="组合 1816">
              <a:extLst>
                <a:ext uri="{FF2B5EF4-FFF2-40B4-BE49-F238E27FC236}">
                  <a16:creationId xmlns:a16="http://schemas.microsoft.com/office/drawing/2014/main" id="{52E70A51-20BF-D136-8749-97BF5FA09217}"/>
                </a:ext>
              </a:extLst>
            </p:cNvPr>
            <p:cNvGrpSpPr/>
            <p:nvPr/>
          </p:nvGrpSpPr>
          <p:grpSpPr>
            <a:xfrm>
              <a:off x="9490926" y="3709600"/>
              <a:ext cx="725345" cy="276662"/>
              <a:chOff x="9643434" y="3862904"/>
              <a:chExt cx="725345" cy="276662"/>
            </a:xfrm>
          </p:grpSpPr>
          <p:sp>
            <p:nvSpPr>
              <p:cNvPr id="1818" name="Text Box 8">
                <a:extLst>
                  <a:ext uri="{FF2B5EF4-FFF2-40B4-BE49-F238E27FC236}">
                    <a16:creationId xmlns:a16="http://schemas.microsoft.com/office/drawing/2014/main" id="{45A61F00-7F7E-8735-F54E-6A466E7C92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43434" y="3880050"/>
                <a:ext cx="702657" cy="2548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IR(A)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  <p:cxnSp>
            <p:nvCxnSpPr>
              <p:cNvPr id="1819" name="直接箭头连接符 997">
                <a:extLst>
                  <a:ext uri="{FF2B5EF4-FFF2-40B4-BE49-F238E27FC236}">
                    <a16:creationId xmlns:a16="http://schemas.microsoft.com/office/drawing/2014/main" id="{F6B9798D-AB8F-8DA4-D2F2-3ACAF48E8FFD}"/>
                  </a:ext>
                </a:extLst>
              </p:cNvPr>
              <p:cNvCxnSpPr/>
              <p:nvPr/>
            </p:nvCxnSpPr>
            <p:spPr>
              <a:xfrm flipV="1">
                <a:off x="10368779" y="3862904"/>
                <a:ext cx="0" cy="276662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</p:grpSp>
      </p:grpSp>
      <p:grpSp>
        <p:nvGrpSpPr>
          <p:cNvPr id="1840" name="组合 1839">
            <a:extLst>
              <a:ext uri="{FF2B5EF4-FFF2-40B4-BE49-F238E27FC236}">
                <a16:creationId xmlns:a16="http://schemas.microsoft.com/office/drawing/2014/main" id="{8027735B-D896-5FCE-FDAA-ACDE8A2F1340}"/>
              </a:ext>
            </a:extLst>
          </p:cNvPr>
          <p:cNvGrpSpPr/>
          <p:nvPr/>
        </p:nvGrpSpPr>
        <p:grpSpPr>
          <a:xfrm>
            <a:off x="6897371" y="1689022"/>
            <a:ext cx="2457053" cy="4934647"/>
            <a:chOff x="6794340" y="1226542"/>
            <a:chExt cx="2457053" cy="4934647"/>
          </a:xfrm>
          <a:effectLst/>
        </p:grpSpPr>
        <p:grpSp>
          <p:nvGrpSpPr>
            <p:cNvPr id="1841" name="组合 1840">
              <a:extLst>
                <a:ext uri="{FF2B5EF4-FFF2-40B4-BE49-F238E27FC236}">
                  <a16:creationId xmlns:a16="http://schemas.microsoft.com/office/drawing/2014/main" id="{1D0E97DD-818F-758A-A8B6-DD3B3219F91D}"/>
                </a:ext>
              </a:extLst>
            </p:cNvPr>
            <p:cNvGrpSpPr/>
            <p:nvPr/>
          </p:nvGrpSpPr>
          <p:grpSpPr>
            <a:xfrm>
              <a:off x="6940926" y="1506756"/>
              <a:ext cx="516039" cy="383919"/>
              <a:chOff x="7177868" y="1654379"/>
              <a:chExt cx="544260" cy="404914"/>
            </a:xfrm>
            <a:noFill/>
          </p:grpSpPr>
          <p:cxnSp>
            <p:nvCxnSpPr>
              <p:cNvPr id="1854" name="直接箭头连接符 1032">
                <a:extLst>
                  <a:ext uri="{FF2B5EF4-FFF2-40B4-BE49-F238E27FC236}">
                    <a16:creationId xmlns:a16="http://schemas.microsoft.com/office/drawing/2014/main" id="{5955B382-1E75-8AF9-BA6B-625200F6886F}"/>
                  </a:ext>
                </a:extLst>
              </p:cNvPr>
              <p:cNvCxnSpPr/>
              <p:nvPr/>
            </p:nvCxnSpPr>
            <p:spPr>
              <a:xfrm>
                <a:off x="7177868" y="1917849"/>
                <a:ext cx="544260" cy="0"/>
              </a:xfrm>
              <a:prstGeom prst="straightConnector1">
                <a:avLst/>
              </a:prstGeom>
              <a:grp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1855" name="Text Box 54">
                <a:extLst>
                  <a:ext uri="{FF2B5EF4-FFF2-40B4-BE49-F238E27FC236}">
                    <a16:creationId xmlns:a16="http://schemas.microsoft.com/office/drawing/2014/main" id="{068DF76F-2847-1432-4CAB-C1FFE4977C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842" name="组合 1841">
              <a:extLst>
                <a:ext uri="{FF2B5EF4-FFF2-40B4-BE49-F238E27FC236}">
                  <a16:creationId xmlns:a16="http://schemas.microsoft.com/office/drawing/2014/main" id="{5A94353D-73F7-3A0F-6434-F4E642338013}"/>
                </a:ext>
              </a:extLst>
            </p:cNvPr>
            <p:cNvGrpSpPr/>
            <p:nvPr/>
          </p:nvGrpSpPr>
          <p:grpSpPr>
            <a:xfrm>
              <a:off x="6794340" y="5379711"/>
              <a:ext cx="679449" cy="383917"/>
              <a:chOff x="6794340" y="5379711"/>
              <a:chExt cx="679449" cy="383917"/>
            </a:xfrm>
          </p:grpSpPr>
          <p:sp>
            <p:nvSpPr>
              <p:cNvPr id="1852" name="Text Box 38">
                <a:extLst>
                  <a:ext uri="{FF2B5EF4-FFF2-40B4-BE49-F238E27FC236}">
                    <a16:creationId xmlns:a16="http://schemas.microsoft.com/office/drawing/2014/main" id="{7AB5ED78-C698-9062-3785-DF89703613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4340" y="5379711"/>
                <a:ext cx="679449" cy="3839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Z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853" name="直接箭头连接符 1031">
                <a:extLst>
                  <a:ext uri="{FF2B5EF4-FFF2-40B4-BE49-F238E27FC236}">
                    <a16:creationId xmlns:a16="http://schemas.microsoft.com/office/drawing/2014/main" id="{FDC63182-6984-F0D8-924D-C6BA40789281}"/>
                  </a:ext>
                </a:extLst>
              </p:cNvPr>
              <p:cNvCxnSpPr/>
              <p:nvPr/>
            </p:nvCxnSpPr>
            <p:spPr>
              <a:xfrm>
                <a:off x="6812517" y="5389820"/>
                <a:ext cx="516039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843" name="组合 1842">
              <a:extLst>
                <a:ext uri="{FF2B5EF4-FFF2-40B4-BE49-F238E27FC236}">
                  <a16:creationId xmlns:a16="http://schemas.microsoft.com/office/drawing/2014/main" id="{CBEEEC7F-75C6-127E-ADD0-AE686BCECCE4}"/>
                </a:ext>
              </a:extLst>
            </p:cNvPr>
            <p:cNvGrpSpPr/>
            <p:nvPr/>
          </p:nvGrpSpPr>
          <p:grpSpPr>
            <a:xfrm>
              <a:off x="7733439" y="5317022"/>
              <a:ext cx="1379296" cy="150880"/>
              <a:chOff x="7733439" y="5317022"/>
              <a:chExt cx="1379296" cy="150880"/>
            </a:xfrm>
          </p:grpSpPr>
          <p:cxnSp>
            <p:nvCxnSpPr>
              <p:cNvPr id="1850" name="直接连接符 1028">
                <a:extLst>
                  <a:ext uri="{FF2B5EF4-FFF2-40B4-BE49-F238E27FC236}">
                    <a16:creationId xmlns:a16="http://schemas.microsoft.com/office/drawing/2014/main" id="{70535737-3286-E571-698F-60695D562B67}"/>
                  </a:ext>
                </a:extLst>
              </p:cNvPr>
              <p:cNvCxnSpPr/>
              <p:nvPr/>
            </p:nvCxnSpPr>
            <p:spPr>
              <a:xfrm>
                <a:off x="7733439" y="5389820"/>
                <a:ext cx="1379296" cy="0"/>
              </a:xfrm>
              <a:prstGeom prst="line">
                <a:avLst/>
              </a:prstGeom>
              <a:noFill/>
              <a:ln w="57150">
                <a:solidFill>
                  <a:srgbClr val="ED7D3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51" name="等腰三角形 1029">
                <a:extLst>
                  <a:ext uri="{FF2B5EF4-FFF2-40B4-BE49-F238E27FC236}">
                    <a16:creationId xmlns:a16="http://schemas.microsoft.com/office/drawing/2014/main" id="{7BFE42EB-ECC9-0248-61C1-7C3593EA907E}"/>
                  </a:ext>
                </a:extLst>
              </p:cNvPr>
              <p:cNvSpPr/>
              <p:nvPr/>
            </p:nvSpPr>
            <p:spPr>
              <a:xfrm rot="5400000" flipH="1">
                <a:off x="8335630" y="5321955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ED7D3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44" name="Line 7">
              <a:extLst>
                <a:ext uri="{FF2B5EF4-FFF2-40B4-BE49-F238E27FC236}">
                  <a16:creationId xmlns:a16="http://schemas.microsoft.com/office/drawing/2014/main" id="{E12A4E28-EE81-421E-3F48-04C409BC9F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13" y="1759314"/>
              <a:ext cx="792273" cy="0"/>
            </a:xfrm>
            <a:prstGeom prst="line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45" name="Rectangle 104">
              <a:extLst>
                <a:ext uri="{FF2B5EF4-FFF2-40B4-BE49-F238E27FC236}">
                  <a16:creationId xmlns:a16="http://schemas.microsoft.com/office/drawing/2014/main" id="{8399FD3C-8E97-E8B7-20A8-53D7C1C41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3479" y="1610460"/>
              <a:ext cx="847834" cy="404591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</a:p>
          </p:txBody>
        </p:sp>
        <p:sp>
          <p:nvSpPr>
            <p:cNvPr id="1846" name="上下箭头 1845">
              <a:extLst>
                <a:ext uri="{FF2B5EF4-FFF2-40B4-BE49-F238E27FC236}">
                  <a16:creationId xmlns:a16="http://schemas.microsoft.com/office/drawing/2014/main" id="{DEC04D11-9365-C2E5-2D56-DEF2DBD4977A}"/>
                </a:ext>
              </a:extLst>
            </p:cNvPr>
            <p:cNvSpPr/>
            <p:nvPr/>
          </p:nvSpPr>
          <p:spPr>
            <a:xfrm>
              <a:off x="9074067" y="1226542"/>
              <a:ext cx="177326" cy="4934647"/>
            </a:xfrm>
            <a:prstGeom prst="upDownArrow">
              <a:avLst/>
            </a:prstGeom>
            <a:solidFill>
              <a:srgbClr val="ED7D3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847" name="组合 1846">
              <a:extLst>
                <a:ext uri="{FF2B5EF4-FFF2-40B4-BE49-F238E27FC236}">
                  <a16:creationId xmlns:a16="http://schemas.microsoft.com/office/drawing/2014/main" id="{261ECEC9-0EFD-759B-098F-DA522BCACE02}"/>
                </a:ext>
              </a:extLst>
            </p:cNvPr>
            <p:cNvGrpSpPr/>
            <p:nvPr/>
          </p:nvGrpSpPr>
          <p:grpSpPr>
            <a:xfrm>
              <a:off x="7741154" y="1261925"/>
              <a:ext cx="292482" cy="292482"/>
              <a:chOff x="4039397" y="292531"/>
              <a:chExt cx="799099" cy="799099"/>
            </a:xfrm>
          </p:grpSpPr>
          <p:sp>
            <p:nvSpPr>
              <p:cNvPr id="1848" name="椭圆 1847">
                <a:extLst>
                  <a:ext uri="{FF2B5EF4-FFF2-40B4-BE49-F238E27FC236}">
                    <a16:creationId xmlns:a16="http://schemas.microsoft.com/office/drawing/2014/main" id="{E6172D88-64DD-272D-6651-685F61DFC611}"/>
                  </a:ext>
                </a:extLst>
              </p:cNvPr>
              <p:cNvSpPr/>
              <p:nvPr/>
            </p:nvSpPr>
            <p:spPr>
              <a:xfrm>
                <a:off x="4039397" y="292531"/>
                <a:ext cx="799099" cy="799099"/>
              </a:xfrm>
              <a:prstGeom prst="ellipse">
                <a:avLst/>
              </a:prstGeom>
              <a:solidFill>
                <a:srgbClr val="DEEBF7"/>
              </a:solidFill>
              <a:ln w="254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pic>
            <p:nvPicPr>
              <p:cNvPr id="1849" name="图片 1848">
                <a:extLst>
                  <a:ext uri="{FF2B5EF4-FFF2-40B4-BE49-F238E27FC236}">
                    <a16:creationId xmlns:a16="http://schemas.microsoft.com/office/drawing/2014/main" id="{7192DAFB-0886-8707-529F-2830F6F74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8220" b="6749"/>
              <a:stretch/>
            </p:blipFill>
            <p:spPr>
              <a:xfrm>
                <a:off x="4175733" y="501096"/>
                <a:ext cx="552450" cy="396858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7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4057521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指令，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Box 24">
            <a:extLst>
              <a:ext uri="{FF2B5EF4-FFF2-40B4-BE49-F238E27FC236}">
                <a16:creationId xmlns:a16="http://schemas.microsoft.com/office/drawing/2014/main" id="{8B906302-118B-03BD-264C-AE69347C92FD}"/>
              </a:ext>
            </a:extLst>
          </p:cNvPr>
          <p:cNvSpPr txBox="1"/>
          <p:nvPr/>
        </p:nvSpPr>
        <p:spPr>
          <a:xfrm>
            <a:off x="709392" y="1990255"/>
            <a:ext cx="4140694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+ R[rt]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rd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B4733A-CB69-D3D1-BBF8-A6DD9D8765FF}"/>
              </a:ext>
            </a:extLst>
          </p:cNvPr>
          <p:cNvGrpSpPr/>
          <p:nvPr/>
        </p:nvGrpSpPr>
        <p:grpSpPr>
          <a:xfrm>
            <a:off x="538421" y="2661697"/>
            <a:ext cx="4796456" cy="574718"/>
            <a:chOff x="3346575" y="1698625"/>
            <a:chExt cx="6664200" cy="798514"/>
          </a:xfrm>
        </p:grpSpPr>
        <p:sp>
          <p:nvSpPr>
            <p:cNvPr id="6" name="矩形 7">
              <a:extLst>
                <a:ext uri="{FF2B5EF4-FFF2-40B4-BE49-F238E27FC236}">
                  <a16:creationId xmlns:a16="http://schemas.microsoft.com/office/drawing/2014/main" id="{0C27CAEC-09FF-04C4-E304-3508FA7CFD28}"/>
                </a:ext>
              </a:extLst>
            </p:cNvPr>
            <p:cNvSpPr/>
            <p:nvPr/>
          </p:nvSpPr>
          <p:spPr>
            <a:xfrm>
              <a:off x="3346575" y="2068514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000000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" name="矩形 24">
              <a:extLst>
                <a:ext uri="{FF2B5EF4-FFF2-40B4-BE49-F238E27FC236}">
                  <a16:creationId xmlns:a16="http://schemas.microsoft.com/office/drawing/2014/main" id="{9757B295-D503-ADF4-FD9F-815587AA35F9}"/>
                </a:ext>
              </a:extLst>
            </p:cNvPr>
            <p:cNvSpPr/>
            <p:nvPr/>
          </p:nvSpPr>
          <p:spPr>
            <a:xfrm>
              <a:off x="4613232" y="206851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rs</a:t>
              </a:r>
              <a:endParaRPr kumimoji="0" lang="zh-CN" altLang="en-US" sz="1800" b="1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矩形 25">
              <a:extLst>
                <a:ext uri="{FF2B5EF4-FFF2-40B4-BE49-F238E27FC236}">
                  <a16:creationId xmlns:a16="http://schemas.microsoft.com/office/drawing/2014/main" id="{CCEEFF0C-5434-B7FA-EFB4-4D4B76BECB70}"/>
                </a:ext>
              </a:extLst>
            </p:cNvPr>
            <p:cNvSpPr/>
            <p:nvPr/>
          </p:nvSpPr>
          <p:spPr>
            <a:xfrm>
              <a:off x="5672151" y="2068514"/>
              <a:ext cx="99273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rt</a:t>
              </a:r>
              <a:endParaRPr kumimoji="0" lang="zh-CN" altLang="en-US" sz="1800" b="1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矩形 26">
              <a:extLst>
                <a:ext uri="{FF2B5EF4-FFF2-40B4-BE49-F238E27FC236}">
                  <a16:creationId xmlns:a16="http://schemas.microsoft.com/office/drawing/2014/main" id="{C61DBAC3-0409-E7A5-CC7B-4420678057D9}"/>
                </a:ext>
              </a:extLst>
            </p:cNvPr>
            <p:cNvSpPr/>
            <p:nvPr/>
          </p:nvSpPr>
          <p:spPr>
            <a:xfrm>
              <a:off x="7791825" y="206851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shamt</a:t>
              </a:r>
              <a:endParaRPr kumimoji="0" lang="zh-CN" altLang="en-US" sz="1600" b="1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0" name="矩形 27">
              <a:extLst>
                <a:ext uri="{FF2B5EF4-FFF2-40B4-BE49-F238E27FC236}">
                  <a16:creationId xmlns:a16="http://schemas.microsoft.com/office/drawing/2014/main" id="{95818310-093E-979E-F599-577E6F6A631B}"/>
                </a:ext>
              </a:extLst>
            </p:cNvPr>
            <p:cNvSpPr/>
            <p:nvPr/>
          </p:nvSpPr>
          <p:spPr>
            <a:xfrm>
              <a:off x="6731069" y="206851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rd</a:t>
              </a:r>
              <a:endParaRPr kumimoji="0" lang="zh-CN" altLang="en-US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CE8D381F-1422-7832-467E-F863A384FCA2}"/>
                </a:ext>
              </a:extLst>
            </p:cNvPr>
            <p:cNvSpPr txBox="1"/>
            <p:nvPr/>
          </p:nvSpPr>
          <p:spPr>
            <a:xfrm>
              <a:off x="3482615" y="1698625"/>
              <a:ext cx="1031343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6bits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2" name="矩形 26">
              <a:extLst>
                <a:ext uri="{FF2B5EF4-FFF2-40B4-BE49-F238E27FC236}">
                  <a16:creationId xmlns:a16="http://schemas.microsoft.com/office/drawing/2014/main" id="{F9B62035-A21D-EAEA-B122-B87F2CEEFA24}"/>
                </a:ext>
              </a:extLst>
            </p:cNvPr>
            <p:cNvSpPr/>
            <p:nvPr/>
          </p:nvSpPr>
          <p:spPr>
            <a:xfrm>
              <a:off x="8850744" y="2068514"/>
              <a:ext cx="1160031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" name="TextBox 22">
              <a:extLst>
                <a:ext uri="{FF2B5EF4-FFF2-40B4-BE49-F238E27FC236}">
                  <a16:creationId xmlns:a16="http://schemas.microsoft.com/office/drawing/2014/main" id="{7BFA7775-DD6F-42CD-1028-3110E3CD1475}"/>
                </a:ext>
              </a:extLst>
            </p:cNvPr>
            <p:cNvSpPr txBox="1"/>
            <p:nvPr/>
          </p:nvSpPr>
          <p:spPr>
            <a:xfrm>
              <a:off x="4598527" y="1698625"/>
              <a:ext cx="1031343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4" name="TextBox 23">
              <a:extLst>
                <a:ext uri="{FF2B5EF4-FFF2-40B4-BE49-F238E27FC236}">
                  <a16:creationId xmlns:a16="http://schemas.microsoft.com/office/drawing/2014/main" id="{B27D6A55-8560-18D5-D647-CF874A30912E}"/>
                </a:ext>
              </a:extLst>
            </p:cNvPr>
            <p:cNvSpPr txBox="1"/>
            <p:nvPr/>
          </p:nvSpPr>
          <p:spPr>
            <a:xfrm>
              <a:off x="5598616" y="1698625"/>
              <a:ext cx="1033181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90C7B6EE-2BCE-A1A9-1F29-4C2E832C713C}"/>
                </a:ext>
              </a:extLst>
            </p:cNvPr>
            <p:cNvSpPr txBox="1"/>
            <p:nvPr/>
          </p:nvSpPr>
          <p:spPr>
            <a:xfrm>
              <a:off x="6683273" y="1698625"/>
              <a:ext cx="1031343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7" name="TextBox 25">
              <a:extLst>
                <a:ext uri="{FF2B5EF4-FFF2-40B4-BE49-F238E27FC236}">
                  <a16:creationId xmlns:a16="http://schemas.microsoft.com/office/drawing/2014/main" id="{D4348C26-8E8E-255A-18F8-C0E37EE2DB3F}"/>
                </a:ext>
              </a:extLst>
            </p:cNvPr>
            <p:cNvSpPr txBox="1"/>
            <p:nvPr/>
          </p:nvSpPr>
          <p:spPr>
            <a:xfrm>
              <a:off x="7766088" y="1698625"/>
              <a:ext cx="1033181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C9B9E352-55DD-CEC2-07AE-F93E25D9860A}"/>
                </a:ext>
              </a:extLst>
            </p:cNvPr>
            <p:cNvSpPr txBox="1"/>
            <p:nvPr/>
          </p:nvSpPr>
          <p:spPr>
            <a:xfrm>
              <a:off x="8933472" y="1698625"/>
              <a:ext cx="1033181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6bits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</p:grpSp>
      <p:graphicFrame>
        <p:nvGraphicFramePr>
          <p:cNvPr id="2075" name="表格 2074">
            <a:extLst>
              <a:ext uri="{FF2B5EF4-FFF2-40B4-BE49-F238E27FC236}">
                <a16:creationId xmlns:a16="http://schemas.microsoft.com/office/drawing/2014/main" id="{259A1074-ABB7-48A1-4884-AC7F93376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61907"/>
              </p:ext>
            </p:extLst>
          </p:nvPr>
        </p:nvGraphicFramePr>
        <p:xfrm>
          <a:off x="355951" y="4565000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graphicFrame>
        <p:nvGraphicFramePr>
          <p:cNvPr id="2076" name="表格 2075">
            <a:extLst>
              <a:ext uri="{FF2B5EF4-FFF2-40B4-BE49-F238E27FC236}">
                <a16:creationId xmlns:a16="http://schemas.microsoft.com/office/drawing/2014/main" id="{1EE83037-F849-1375-28BC-96C3C37E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996766"/>
              </p:ext>
            </p:extLst>
          </p:nvPr>
        </p:nvGraphicFramePr>
        <p:xfrm>
          <a:off x="355951" y="4565000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X+R[rt]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Rs/Rt, 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ADD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graphicFrame>
        <p:nvGraphicFramePr>
          <p:cNvPr id="2077" name="表格 2076">
            <a:extLst>
              <a:ext uri="{FF2B5EF4-FFF2-40B4-BE49-F238E27FC236}">
                <a16:creationId xmlns:a16="http://schemas.microsoft.com/office/drawing/2014/main" id="{14A67BFE-8BBF-8F2F-8313-C7288E47D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454348"/>
              </p:ext>
            </p:extLst>
          </p:nvPr>
        </p:nvGraphicFramePr>
        <p:xfrm>
          <a:off x="355951" y="4565000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X+R[rt]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Rs/Rt, 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ADD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</a:t>
                      </a: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R[rd]</a:t>
                      </a:r>
                      <a:endParaRPr lang="zh-CN" sz="1700" b="1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RegDst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sp>
        <p:nvSpPr>
          <p:cNvPr id="2078" name="Rectangle 110">
            <a:extLst>
              <a:ext uri="{FF2B5EF4-FFF2-40B4-BE49-F238E27FC236}">
                <a16:creationId xmlns:a16="http://schemas.microsoft.com/office/drawing/2014/main" id="{05BF0214-3723-D9E0-1D5E-77928BBD5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766" y="1493648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079" name="组合 2078">
            <a:extLst>
              <a:ext uri="{FF2B5EF4-FFF2-40B4-BE49-F238E27FC236}">
                <a16:creationId xmlns:a16="http://schemas.microsoft.com/office/drawing/2014/main" id="{977E5070-D5F4-1E70-1251-84E115EE5004}"/>
              </a:ext>
            </a:extLst>
          </p:cNvPr>
          <p:cNvGrpSpPr/>
          <p:nvPr/>
        </p:nvGrpSpPr>
        <p:grpSpPr>
          <a:xfrm>
            <a:off x="8576941" y="1512598"/>
            <a:ext cx="777465" cy="4934647"/>
            <a:chOff x="8794675" y="1358838"/>
            <a:chExt cx="819982" cy="5204510"/>
          </a:xfrm>
          <a:noFill/>
        </p:grpSpPr>
        <p:sp>
          <p:nvSpPr>
            <p:cNvPr id="2080" name="上下箭头 2079">
              <a:extLst>
                <a:ext uri="{FF2B5EF4-FFF2-40B4-BE49-F238E27FC236}">
                  <a16:creationId xmlns:a16="http://schemas.microsoft.com/office/drawing/2014/main" id="{EECC456D-94CA-465A-0A94-1A3E3546CB62}"/>
                </a:ext>
              </a:extLst>
            </p:cNvPr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81" name="Text Box 109">
              <a:extLst>
                <a:ext uri="{FF2B5EF4-FFF2-40B4-BE49-F238E27FC236}">
                  <a16:creationId xmlns:a16="http://schemas.microsoft.com/office/drawing/2014/main" id="{3B2ECC43-8467-DF4A-378D-EF7008C30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4675" y="1373302"/>
              <a:ext cx="799792" cy="340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内总线</a:t>
              </a: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082" name="任意多边形 285">
            <a:extLst>
              <a:ext uri="{FF2B5EF4-FFF2-40B4-BE49-F238E27FC236}">
                <a16:creationId xmlns:a16="http://schemas.microsoft.com/office/drawing/2014/main" id="{8BB41E69-D4E3-5B38-62AF-5C7C809F19A2}"/>
              </a:ext>
            </a:extLst>
          </p:cNvPr>
          <p:cNvSpPr/>
          <p:nvPr/>
        </p:nvSpPr>
        <p:spPr>
          <a:xfrm rot="10800000">
            <a:off x="7027299" y="4692526"/>
            <a:ext cx="1285607" cy="456406"/>
          </a:xfrm>
          <a:custGeom>
            <a:avLst/>
            <a:gdLst>
              <a:gd name="connsiteX0" fmla="*/ 1285607 w 1285607"/>
              <a:gd name="connsiteY0" fmla="*/ 456406 h 456406"/>
              <a:gd name="connsiteX1" fmla="*/ 734578 w 1285607"/>
              <a:gd name="connsiteY1" fmla="*/ 456406 h 456406"/>
              <a:gd name="connsiteX2" fmla="*/ 642803 w 1285607"/>
              <a:gd name="connsiteY2" fmla="*/ 344736 h 456406"/>
              <a:gd name="connsiteX3" fmla="*/ 551028 w 1285607"/>
              <a:gd name="connsiteY3" fmla="*/ 456406 h 456406"/>
              <a:gd name="connsiteX4" fmla="*/ 0 w 1285607"/>
              <a:gd name="connsiteY4" fmla="*/ 456406 h 456406"/>
              <a:gd name="connsiteX5" fmla="*/ 437954 w 1285607"/>
              <a:gd name="connsiteY5" fmla="*/ 0 h 456406"/>
              <a:gd name="connsiteX6" fmla="*/ 847653 w 1285607"/>
              <a:gd name="connsiteY6" fmla="*/ 0 h 4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607" h="456406">
                <a:moveTo>
                  <a:pt x="1285607" y="456406"/>
                </a:moveTo>
                <a:lnTo>
                  <a:pt x="734578" y="456406"/>
                </a:lnTo>
                <a:lnTo>
                  <a:pt x="642803" y="344736"/>
                </a:lnTo>
                <a:lnTo>
                  <a:pt x="551028" y="456406"/>
                </a:lnTo>
                <a:lnTo>
                  <a:pt x="0" y="456406"/>
                </a:lnTo>
                <a:lnTo>
                  <a:pt x="437954" y="0"/>
                </a:lnTo>
                <a:lnTo>
                  <a:pt x="847653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2083" name="组合 2082">
            <a:extLst>
              <a:ext uri="{FF2B5EF4-FFF2-40B4-BE49-F238E27FC236}">
                <a16:creationId xmlns:a16="http://schemas.microsoft.com/office/drawing/2014/main" id="{CB8F07DA-55B0-F944-6384-5A73DDEFAC6C}"/>
              </a:ext>
            </a:extLst>
          </p:cNvPr>
          <p:cNvGrpSpPr/>
          <p:nvPr/>
        </p:nvGrpSpPr>
        <p:grpSpPr>
          <a:xfrm>
            <a:off x="10496582" y="2563152"/>
            <a:ext cx="858666" cy="711391"/>
            <a:chOff x="10819307" y="2466844"/>
            <a:chExt cx="905624" cy="750295"/>
          </a:xfrm>
          <a:noFill/>
        </p:grpSpPr>
        <p:sp>
          <p:nvSpPr>
            <p:cNvPr id="2084" name="Line 7">
              <a:extLst>
                <a:ext uri="{FF2B5EF4-FFF2-40B4-BE49-F238E27FC236}">
                  <a16:creationId xmlns:a16="http://schemas.microsoft.com/office/drawing/2014/main" id="{58AFD52A-0AF2-128F-E680-E46C082036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85" name="Rectangle 104">
              <a:extLst>
                <a:ext uri="{FF2B5EF4-FFF2-40B4-BE49-F238E27FC236}">
                  <a16:creationId xmlns:a16="http://schemas.microsoft.com/office/drawing/2014/main" id="{E5EF15E1-690B-61DF-B14E-3793608D9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86" name="组合 2085">
            <a:extLst>
              <a:ext uri="{FF2B5EF4-FFF2-40B4-BE49-F238E27FC236}">
                <a16:creationId xmlns:a16="http://schemas.microsoft.com/office/drawing/2014/main" id="{F75DB93A-8545-2EDC-06A7-9E68A334669D}"/>
              </a:ext>
            </a:extLst>
          </p:cNvPr>
          <p:cNvGrpSpPr/>
          <p:nvPr/>
        </p:nvGrpSpPr>
        <p:grpSpPr>
          <a:xfrm>
            <a:off x="7043961" y="1792814"/>
            <a:ext cx="2183057" cy="656338"/>
            <a:chOff x="7177868" y="1654379"/>
            <a:chExt cx="2302442" cy="692230"/>
          </a:xfrm>
          <a:noFill/>
        </p:grpSpPr>
        <p:cxnSp>
          <p:nvCxnSpPr>
            <p:cNvPr id="2087" name="直接箭头连接符 298">
              <a:extLst>
                <a:ext uri="{FF2B5EF4-FFF2-40B4-BE49-F238E27FC236}">
                  <a16:creationId xmlns:a16="http://schemas.microsoft.com/office/drawing/2014/main" id="{F7CA1EEE-475E-C9CB-A8CB-C2B1B60FFBC0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088" name="直接箭头连接符 299">
              <a:extLst>
                <a:ext uri="{FF2B5EF4-FFF2-40B4-BE49-F238E27FC236}">
                  <a16:creationId xmlns:a16="http://schemas.microsoft.com/office/drawing/2014/main" id="{F7E1712A-4278-5443-1877-83D3B18F128A}"/>
                </a:ext>
              </a:extLst>
            </p:cNvPr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2089" name="组合 2088">
              <a:extLst>
                <a:ext uri="{FF2B5EF4-FFF2-40B4-BE49-F238E27FC236}">
                  <a16:creationId xmlns:a16="http://schemas.microsoft.com/office/drawing/2014/main" id="{36C55007-1A29-C5B2-5C3C-B5B68BC83861}"/>
                </a:ext>
              </a:extLst>
            </p:cNvPr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  <a:grpFill/>
          </p:grpSpPr>
          <p:sp>
            <p:nvSpPr>
              <p:cNvPr id="2090" name="Line 7">
                <a:extLst>
                  <a:ext uri="{FF2B5EF4-FFF2-40B4-BE49-F238E27FC236}">
                    <a16:creationId xmlns:a16="http://schemas.microsoft.com/office/drawing/2014/main" id="{02144870-C5C7-D018-FB95-1A9BBBBAD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091" name="直接连接符 303">
                <a:extLst>
                  <a:ext uri="{FF2B5EF4-FFF2-40B4-BE49-F238E27FC236}">
                    <a16:creationId xmlns:a16="http://schemas.microsoft.com/office/drawing/2014/main" id="{4F97F471-52C9-9843-B217-17D078F14221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092" name="等腰三角形 304">
                <a:extLst>
                  <a:ext uri="{FF2B5EF4-FFF2-40B4-BE49-F238E27FC236}">
                    <a16:creationId xmlns:a16="http://schemas.microsoft.com/office/drawing/2014/main" id="{1C522749-0257-DA0B-374B-E2532A9638AC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93" name="Rectangle 104">
                <a:extLst>
                  <a:ext uri="{FF2B5EF4-FFF2-40B4-BE49-F238E27FC236}">
                    <a16:creationId xmlns:a16="http://schemas.microsoft.com/office/drawing/2014/main" id="{59E86B6E-9952-9467-EA72-989266373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2094" name="Text Box 54">
                <a:extLst>
                  <a:ext uri="{FF2B5EF4-FFF2-40B4-BE49-F238E27FC236}">
                    <a16:creationId xmlns:a16="http://schemas.microsoft.com/office/drawing/2014/main" id="{AE6F1951-7326-B735-F0F6-C0977D9946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95" name="Text Box 52">
                <a:extLst>
                  <a:ext uri="{FF2B5EF4-FFF2-40B4-BE49-F238E27FC236}">
                    <a16:creationId xmlns:a16="http://schemas.microsoft.com/office/drawing/2014/main" id="{6FD6D60B-04E9-F7F3-F7E4-803CC171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2096" name="组合 2095">
            <a:extLst>
              <a:ext uri="{FF2B5EF4-FFF2-40B4-BE49-F238E27FC236}">
                <a16:creationId xmlns:a16="http://schemas.microsoft.com/office/drawing/2014/main" id="{38C4DF92-E0AC-FA47-A8C9-E949732FBB04}"/>
              </a:ext>
            </a:extLst>
          </p:cNvPr>
          <p:cNvGrpSpPr/>
          <p:nvPr/>
        </p:nvGrpSpPr>
        <p:grpSpPr>
          <a:xfrm>
            <a:off x="10028606" y="1602310"/>
            <a:ext cx="1556542" cy="597916"/>
            <a:chOff x="10325741" y="1453458"/>
            <a:chExt cx="1641666" cy="630614"/>
          </a:xfrm>
          <a:noFill/>
        </p:grpSpPr>
        <p:sp>
          <p:nvSpPr>
            <p:cNvPr id="2097" name="Line 117">
              <a:extLst>
                <a:ext uri="{FF2B5EF4-FFF2-40B4-BE49-F238E27FC236}">
                  <a16:creationId xmlns:a16="http://schemas.microsoft.com/office/drawing/2014/main" id="{CB019F9A-7654-577A-D049-F415AE744D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98" name="Line 117">
              <a:extLst>
                <a:ext uri="{FF2B5EF4-FFF2-40B4-BE49-F238E27FC236}">
                  <a16:creationId xmlns:a16="http://schemas.microsoft.com/office/drawing/2014/main" id="{128C85CE-F643-27CC-DB47-3A487D65E2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99" name="Line 117">
              <a:extLst>
                <a:ext uri="{FF2B5EF4-FFF2-40B4-BE49-F238E27FC236}">
                  <a16:creationId xmlns:a16="http://schemas.microsoft.com/office/drawing/2014/main" id="{84ED0A44-8607-E333-BEE2-097A0D1E9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00" name="Line 117">
              <a:extLst>
                <a:ext uri="{FF2B5EF4-FFF2-40B4-BE49-F238E27FC236}">
                  <a16:creationId xmlns:a16="http://schemas.microsoft.com/office/drawing/2014/main" id="{599BF8E8-8C1C-CDEF-2D2E-B3D57675A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01" name="Line 117">
              <a:extLst>
                <a:ext uri="{FF2B5EF4-FFF2-40B4-BE49-F238E27FC236}">
                  <a16:creationId xmlns:a16="http://schemas.microsoft.com/office/drawing/2014/main" id="{B525BB80-340D-5E99-AFE4-B4732555CE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02" name="Line 117">
              <a:extLst>
                <a:ext uri="{FF2B5EF4-FFF2-40B4-BE49-F238E27FC236}">
                  <a16:creationId xmlns:a16="http://schemas.microsoft.com/office/drawing/2014/main" id="{83B36533-A117-982C-230F-B71B2D9CDE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03" name="Text Box 109">
              <a:extLst>
                <a:ext uri="{FF2B5EF4-FFF2-40B4-BE49-F238E27FC236}">
                  <a16:creationId xmlns:a16="http://schemas.microsoft.com/office/drawing/2014/main" id="{9D88F8E8-0939-BF2F-9083-615DA8D1F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操作控制信号</a:t>
              </a:r>
            </a:p>
          </p:txBody>
        </p:sp>
        <p:sp>
          <p:nvSpPr>
            <p:cNvPr id="2104" name="Text Box 126">
              <a:extLst>
                <a:ext uri="{FF2B5EF4-FFF2-40B4-BE49-F238E27FC236}">
                  <a16:creationId xmlns:a16="http://schemas.microsoft.com/office/drawing/2014/main" id="{4E95CDA7-EE4D-7201-F905-238BF762D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05" name="组合 2104">
            <a:extLst>
              <a:ext uri="{FF2B5EF4-FFF2-40B4-BE49-F238E27FC236}">
                <a16:creationId xmlns:a16="http://schemas.microsoft.com/office/drawing/2014/main" id="{F3445316-A670-5489-924B-37116033CB72}"/>
              </a:ext>
            </a:extLst>
          </p:cNvPr>
          <p:cNvGrpSpPr/>
          <p:nvPr/>
        </p:nvGrpSpPr>
        <p:grpSpPr>
          <a:xfrm>
            <a:off x="9321104" y="4481382"/>
            <a:ext cx="2467603" cy="2067711"/>
            <a:chOff x="9218073" y="4195326"/>
            <a:chExt cx="2467603" cy="2067711"/>
          </a:xfrm>
          <a:noFill/>
        </p:grpSpPr>
        <p:sp>
          <p:nvSpPr>
            <p:cNvPr id="2106" name="Rectangle 104">
              <a:extLst>
                <a:ext uri="{FF2B5EF4-FFF2-40B4-BE49-F238E27FC236}">
                  <a16:creationId xmlns:a16="http://schemas.microsoft.com/office/drawing/2014/main" id="{789F63A1-D5AC-F639-F946-6A4AD8141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107" name="组合 2106">
              <a:extLst>
                <a:ext uri="{FF2B5EF4-FFF2-40B4-BE49-F238E27FC236}">
                  <a16:creationId xmlns:a16="http://schemas.microsoft.com/office/drawing/2014/main" id="{D3A9AB6C-C0CF-D9EB-CB04-3E246BB3AB6D}"/>
                </a:ext>
              </a:extLst>
            </p:cNvPr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  <a:grpFill/>
          </p:grpSpPr>
          <p:sp>
            <p:nvSpPr>
              <p:cNvPr id="2138" name="Line 7">
                <a:extLst>
                  <a:ext uri="{FF2B5EF4-FFF2-40B4-BE49-F238E27FC236}">
                    <a16:creationId xmlns:a16="http://schemas.microsoft.com/office/drawing/2014/main" id="{8EDD5D8A-F562-B67B-378F-9A5202CC0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139" name="直接连接符 407">
                <a:extLst>
                  <a:ext uri="{FF2B5EF4-FFF2-40B4-BE49-F238E27FC236}">
                    <a16:creationId xmlns:a16="http://schemas.microsoft.com/office/drawing/2014/main" id="{A1C26174-19A5-E168-4024-83B26A67F7CD}"/>
                  </a:ext>
                </a:extLst>
              </p:cNvPr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140" name="等腰三角形 408">
                <a:extLst>
                  <a:ext uri="{FF2B5EF4-FFF2-40B4-BE49-F238E27FC236}">
                    <a16:creationId xmlns:a16="http://schemas.microsoft.com/office/drawing/2014/main" id="{270237C3-78CC-AAF8-E371-E1B86DCFC4F8}"/>
                  </a:ext>
                </a:extLst>
              </p:cNvPr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108" name="Text Box 36">
              <a:extLst>
                <a:ext uri="{FF2B5EF4-FFF2-40B4-BE49-F238E27FC236}">
                  <a16:creationId xmlns:a16="http://schemas.microsoft.com/office/drawing/2014/main" id="{52CB22B5-4F61-3A25-A92A-F3D168677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290343"/>
              <a:ext cx="30989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109" name="直接箭头连接符 357">
              <a:extLst>
                <a:ext uri="{FF2B5EF4-FFF2-40B4-BE49-F238E27FC236}">
                  <a16:creationId xmlns:a16="http://schemas.microsoft.com/office/drawing/2014/main" id="{DD044B9C-B1B3-CF65-1991-510D23FBF772}"/>
                </a:ext>
              </a:extLst>
            </p:cNvPr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110" name="直接箭头连接符 358">
              <a:extLst>
                <a:ext uri="{FF2B5EF4-FFF2-40B4-BE49-F238E27FC236}">
                  <a16:creationId xmlns:a16="http://schemas.microsoft.com/office/drawing/2014/main" id="{AB146649-0BFD-494B-2E99-49BC59A46FF5}"/>
                </a:ext>
              </a:extLst>
            </p:cNvPr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111" name="Text Box 36">
              <a:extLst>
                <a:ext uri="{FF2B5EF4-FFF2-40B4-BE49-F238E27FC236}">
                  <a16:creationId xmlns:a16="http://schemas.microsoft.com/office/drawing/2014/main" id="{4636BE5C-8FBD-7F17-360E-18D9A49F5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601520"/>
              <a:ext cx="34825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2112" name="Text Box 36">
              <a:extLst>
                <a:ext uri="{FF2B5EF4-FFF2-40B4-BE49-F238E27FC236}">
                  <a16:creationId xmlns:a16="http://schemas.microsoft.com/office/drawing/2014/main" id="{18EDF29B-301F-1CBC-CB15-26FD01696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6634" y="4991619"/>
              <a:ext cx="47058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13" name="Text Box 36">
              <a:extLst>
                <a:ext uri="{FF2B5EF4-FFF2-40B4-BE49-F238E27FC236}">
                  <a16:creationId xmlns:a16="http://schemas.microsoft.com/office/drawing/2014/main" id="{A040204C-EC78-7230-CACD-98617384A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621" y="4995199"/>
              <a:ext cx="58328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114" name="直接箭头连接符 372">
              <a:extLst>
                <a:ext uri="{FF2B5EF4-FFF2-40B4-BE49-F238E27FC236}">
                  <a16:creationId xmlns:a16="http://schemas.microsoft.com/office/drawing/2014/main" id="{DF296A20-D0D6-DB17-DC7C-7390CDFB6C38}"/>
                </a:ext>
              </a:extLst>
            </p:cNvPr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115" name="直接箭头连接符 382">
              <a:extLst>
                <a:ext uri="{FF2B5EF4-FFF2-40B4-BE49-F238E27FC236}">
                  <a16:creationId xmlns:a16="http://schemas.microsoft.com/office/drawing/2014/main" id="{5AB6C07A-D82F-1A93-3CFA-A6DD0B280108}"/>
                </a:ext>
              </a:extLst>
            </p:cNvPr>
            <p:cNvCxnSpPr/>
            <p:nvPr/>
          </p:nvCxnSpPr>
          <p:spPr>
            <a:xfrm flipH="1">
              <a:off x="10976225" y="5619717"/>
              <a:ext cx="296147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116" name="Text Box 54">
              <a:extLst>
                <a:ext uri="{FF2B5EF4-FFF2-40B4-BE49-F238E27FC236}">
                  <a16:creationId xmlns:a16="http://schemas.microsoft.com/office/drawing/2014/main" id="{0F52F4F8-1236-EB27-CBA3-AAB3C7F83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17" name="Text Box 54">
              <a:extLst>
                <a:ext uri="{FF2B5EF4-FFF2-40B4-BE49-F238E27FC236}">
                  <a16:creationId xmlns:a16="http://schemas.microsoft.com/office/drawing/2014/main" id="{72CC3C6B-40F4-B9F9-D065-1A5C0DB16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18" name="Text Box 36">
              <a:extLst>
                <a:ext uri="{FF2B5EF4-FFF2-40B4-BE49-F238E27FC236}">
                  <a16:creationId xmlns:a16="http://schemas.microsoft.com/office/drawing/2014/main" id="{E42FFCB4-D205-0352-BFD7-17C4A5DA0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F7E32C0F-D73E-55E8-E826-083B789485B2}"/>
                </a:ext>
              </a:extLst>
            </p:cNvPr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2131" name="组合 2130">
                <a:extLst>
                  <a:ext uri="{FF2B5EF4-FFF2-40B4-BE49-F238E27FC236}">
                    <a16:creationId xmlns:a16="http://schemas.microsoft.com/office/drawing/2014/main" id="{8DFB17C2-167D-EACE-FBB9-6CAA26854DA0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2134" name="Line 7">
                  <a:extLst>
                    <a:ext uri="{FF2B5EF4-FFF2-40B4-BE49-F238E27FC236}">
                      <a16:creationId xmlns:a16="http://schemas.microsoft.com/office/drawing/2014/main" id="{151C2281-3F0D-7C82-2E44-7427B9AFD1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35" name="流程图: 手动操作 403">
                  <a:extLst>
                    <a:ext uri="{FF2B5EF4-FFF2-40B4-BE49-F238E27FC236}">
                      <a16:creationId xmlns:a16="http://schemas.microsoft.com/office/drawing/2014/main" id="{9B42BCFA-7B89-CAB6-39C9-2ED49B9EE6F4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36" name="Line 7">
                  <a:extLst>
                    <a:ext uri="{FF2B5EF4-FFF2-40B4-BE49-F238E27FC236}">
                      <a16:creationId xmlns:a16="http://schemas.microsoft.com/office/drawing/2014/main" id="{295F2CAB-9D49-7AD4-59D4-93ED0E2276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37" name="Line 7">
                  <a:extLst>
                    <a:ext uri="{FF2B5EF4-FFF2-40B4-BE49-F238E27FC236}">
                      <a16:creationId xmlns:a16="http://schemas.microsoft.com/office/drawing/2014/main" id="{DAF6005B-CA95-D4A7-A43E-9718F96583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FA9DD79A-518F-6661-0449-56DB9C18E766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2133" name="矩形 2132">
                <a:extLst>
                  <a:ext uri="{FF2B5EF4-FFF2-40B4-BE49-F238E27FC236}">
                    <a16:creationId xmlns:a16="http://schemas.microsoft.com/office/drawing/2014/main" id="{93829DD0-EB70-FEAA-868A-85CDC95A8469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grpSp>
          <p:nvGrpSpPr>
            <p:cNvPr id="2120" name="组合 2119">
              <a:extLst>
                <a:ext uri="{FF2B5EF4-FFF2-40B4-BE49-F238E27FC236}">
                  <a16:creationId xmlns:a16="http://schemas.microsoft.com/office/drawing/2014/main" id="{21B53763-1D04-761E-2252-4E0AE2935F4C}"/>
                </a:ext>
              </a:extLst>
            </p:cNvPr>
            <p:cNvGrpSpPr/>
            <p:nvPr/>
          </p:nvGrpSpPr>
          <p:grpSpPr>
            <a:xfrm>
              <a:off x="10512220" y="5269170"/>
              <a:ext cx="505805" cy="574707"/>
              <a:chOff x="5347918" y="5340113"/>
              <a:chExt cx="505805" cy="574707"/>
            </a:xfrm>
            <a:grpFill/>
          </p:grpSpPr>
          <p:grpSp>
            <p:nvGrpSpPr>
              <p:cNvPr id="2125" name="组合 2124">
                <a:extLst>
                  <a:ext uri="{FF2B5EF4-FFF2-40B4-BE49-F238E27FC236}">
                    <a16:creationId xmlns:a16="http://schemas.microsoft.com/office/drawing/2014/main" id="{7700EF87-2B3E-0504-664B-97187529FD9D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574707"/>
                <a:chOff x="5347918" y="5340113"/>
                <a:chExt cx="505805" cy="574707"/>
              </a:xfrm>
              <a:grpFill/>
            </p:grpSpPr>
            <p:sp>
              <p:nvSpPr>
                <p:cNvPr id="2128" name="Line 7">
                  <a:extLst>
                    <a:ext uri="{FF2B5EF4-FFF2-40B4-BE49-F238E27FC236}">
                      <a16:creationId xmlns:a16="http://schemas.microsoft.com/office/drawing/2014/main" id="{763636E4-AA85-9448-8129-91CFA1C7D1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29" name="流程图: 手动操作 396">
                  <a:extLst>
                    <a:ext uri="{FF2B5EF4-FFF2-40B4-BE49-F238E27FC236}">
                      <a16:creationId xmlns:a16="http://schemas.microsoft.com/office/drawing/2014/main" id="{CCDEB299-CC17-8CDB-BFA6-2BEC0D7ACEA8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30" name="Line 7">
                  <a:extLst>
                    <a:ext uri="{FF2B5EF4-FFF2-40B4-BE49-F238E27FC236}">
                      <a16:creationId xmlns:a16="http://schemas.microsoft.com/office/drawing/2014/main" id="{34EFEEB9-07FD-D8B1-B4D2-BE5CA18B6A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grpFill/>
                <a:ln w="19050" cap="sq">
                  <a:solidFill>
                    <a:srgbClr val="000000"/>
                  </a:solidFill>
                  <a:miter lim="800000"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126" name="矩形 2125">
                <a:extLst>
                  <a:ext uri="{FF2B5EF4-FFF2-40B4-BE49-F238E27FC236}">
                    <a16:creationId xmlns:a16="http://schemas.microsoft.com/office/drawing/2014/main" id="{1F05DED1-371C-F7C7-CB81-0CD53FDAE574}"/>
                  </a:ext>
                </a:extLst>
              </p:cNvPr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2127" name="矩形 2126">
                <a:extLst>
                  <a:ext uri="{FF2B5EF4-FFF2-40B4-BE49-F238E27FC236}">
                    <a16:creationId xmlns:a16="http://schemas.microsoft.com/office/drawing/2014/main" id="{76342EA8-E6AD-403F-FDB6-107FE8D4CEF2}"/>
                  </a:ext>
                </a:extLst>
              </p:cNvPr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2121" name="Text Box 36">
              <a:extLst>
                <a:ext uri="{FF2B5EF4-FFF2-40B4-BE49-F238E27FC236}">
                  <a16:creationId xmlns:a16="http://schemas.microsoft.com/office/drawing/2014/main" id="{F00D0F6D-4A5D-8878-8DC3-6171B7F49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22" name="Text Box 36">
              <a:extLst>
                <a:ext uri="{FF2B5EF4-FFF2-40B4-BE49-F238E27FC236}">
                  <a16:creationId xmlns:a16="http://schemas.microsoft.com/office/drawing/2014/main" id="{34016558-638F-925B-85B0-4CF8177A7F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23" name="Line 7">
              <a:extLst>
                <a:ext uri="{FF2B5EF4-FFF2-40B4-BE49-F238E27FC236}">
                  <a16:creationId xmlns:a16="http://schemas.microsoft.com/office/drawing/2014/main" id="{05296034-CEDE-5922-473E-10C863E4AC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grpFill/>
            <a:ln w="19050" cap="sq">
              <a:solidFill>
                <a:srgbClr val="000000"/>
              </a:solidFill>
              <a:miter lim="800000"/>
              <a:headEnd type="oval"/>
              <a:tailEnd type="none" w="med" len="med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24" name="Text Box 36">
              <a:extLst>
                <a:ext uri="{FF2B5EF4-FFF2-40B4-BE49-F238E27FC236}">
                  <a16:creationId xmlns:a16="http://schemas.microsoft.com/office/drawing/2014/main" id="{1E7493F0-8FA2-0FFE-676F-F5730293F8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41" name="组合 2140">
            <a:extLst>
              <a:ext uri="{FF2B5EF4-FFF2-40B4-BE49-F238E27FC236}">
                <a16:creationId xmlns:a16="http://schemas.microsoft.com/office/drawing/2014/main" id="{AF044B73-21D8-2FB3-29A3-501E3F745BBD}"/>
              </a:ext>
            </a:extLst>
          </p:cNvPr>
          <p:cNvGrpSpPr/>
          <p:nvPr/>
        </p:nvGrpSpPr>
        <p:grpSpPr>
          <a:xfrm>
            <a:off x="9805316" y="2870766"/>
            <a:ext cx="602150" cy="725137"/>
            <a:chOff x="9702285" y="2584710"/>
            <a:chExt cx="602150" cy="725137"/>
          </a:xfrm>
          <a:noFill/>
        </p:grpSpPr>
        <p:sp>
          <p:nvSpPr>
            <p:cNvPr id="2142" name="Rectangle 104">
              <a:extLst>
                <a:ext uri="{FF2B5EF4-FFF2-40B4-BE49-F238E27FC236}">
                  <a16:creationId xmlns:a16="http://schemas.microsoft.com/office/drawing/2014/main" id="{FB1B02D1-CD20-2DA8-E971-82CE6AA0B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2143" name="Line 7">
              <a:extLst>
                <a:ext uri="{FF2B5EF4-FFF2-40B4-BE49-F238E27FC236}">
                  <a16:creationId xmlns:a16="http://schemas.microsoft.com/office/drawing/2014/main" id="{FC9D053C-0A47-AFEF-E063-2BED618D21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44" name="组合 2143">
            <a:extLst>
              <a:ext uri="{FF2B5EF4-FFF2-40B4-BE49-F238E27FC236}">
                <a16:creationId xmlns:a16="http://schemas.microsoft.com/office/drawing/2014/main" id="{8230A18E-72AA-A2B3-486B-9F8C51EB68C0}"/>
              </a:ext>
            </a:extLst>
          </p:cNvPr>
          <p:cNvGrpSpPr/>
          <p:nvPr/>
        </p:nvGrpSpPr>
        <p:grpSpPr>
          <a:xfrm>
            <a:off x="9811832" y="1986597"/>
            <a:ext cx="2096515" cy="882231"/>
            <a:chOff x="9708801" y="1700541"/>
            <a:chExt cx="2096515" cy="882231"/>
          </a:xfrm>
          <a:noFill/>
        </p:grpSpPr>
        <p:cxnSp>
          <p:nvCxnSpPr>
            <p:cNvPr id="2145" name="直接箭头连接符 413">
              <a:extLst>
                <a:ext uri="{FF2B5EF4-FFF2-40B4-BE49-F238E27FC236}">
                  <a16:creationId xmlns:a16="http://schemas.microsoft.com/office/drawing/2014/main" id="{D88DFEBE-EBCC-8F7C-FCC1-D8D736A762F1}"/>
                </a:ext>
              </a:extLst>
            </p:cNvPr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2146" name="直接箭头连接符 414">
              <a:extLst>
                <a:ext uri="{FF2B5EF4-FFF2-40B4-BE49-F238E27FC236}">
                  <a16:creationId xmlns:a16="http://schemas.microsoft.com/office/drawing/2014/main" id="{40950D4E-BF50-3BD0-7633-756F4BA64619}"/>
                </a:ext>
              </a:extLst>
            </p:cNvPr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grpSp>
          <p:nvGrpSpPr>
            <p:cNvPr id="2147" name="组合 2146">
              <a:extLst>
                <a:ext uri="{FF2B5EF4-FFF2-40B4-BE49-F238E27FC236}">
                  <a16:creationId xmlns:a16="http://schemas.microsoft.com/office/drawing/2014/main" id="{E0325DCF-2FAB-548D-4A02-7B2EF5B2E691}"/>
                </a:ext>
              </a:extLst>
            </p:cNvPr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  <a:grpFill/>
          </p:grpSpPr>
          <p:sp>
            <p:nvSpPr>
              <p:cNvPr id="2150" name="Rectangle 104">
                <a:extLst>
                  <a:ext uri="{FF2B5EF4-FFF2-40B4-BE49-F238E27FC236}">
                    <a16:creationId xmlns:a16="http://schemas.microsoft.com/office/drawing/2014/main" id="{3D131BAB-5966-4FA8-EF70-F11F67272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操作控制器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151" name="Line 7">
                <a:extLst>
                  <a:ext uri="{FF2B5EF4-FFF2-40B4-BE49-F238E27FC236}">
                    <a16:creationId xmlns:a16="http://schemas.microsoft.com/office/drawing/2014/main" id="{9EABE60B-7D8D-F220-B140-C688F1D44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148" name="Text Box 36">
              <a:extLst>
                <a:ext uri="{FF2B5EF4-FFF2-40B4-BE49-F238E27FC236}">
                  <a16:creationId xmlns:a16="http://schemas.microsoft.com/office/drawing/2014/main" id="{38915849-D06C-B7BC-88B6-924482B27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49" name="Text Box 36">
              <a:extLst>
                <a:ext uri="{FF2B5EF4-FFF2-40B4-BE49-F238E27FC236}">
                  <a16:creationId xmlns:a16="http://schemas.microsoft.com/office/drawing/2014/main" id="{9A544F99-E9A2-1D63-C20E-442CAD48A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52" name="组合 2151">
            <a:extLst>
              <a:ext uri="{FF2B5EF4-FFF2-40B4-BE49-F238E27FC236}">
                <a16:creationId xmlns:a16="http://schemas.microsoft.com/office/drawing/2014/main" id="{53629126-E74A-49EC-4F3D-7ED4DF038C33}"/>
              </a:ext>
            </a:extLst>
          </p:cNvPr>
          <p:cNvGrpSpPr/>
          <p:nvPr/>
        </p:nvGrpSpPr>
        <p:grpSpPr>
          <a:xfrm>
            <a:off x="7361603" y="6158405"/>
            <a:ext cx="1755294" cy="288842"/>
            <a:chOff x="7258572" y="5872349"/>
            <a:chExt cx="1755294" cy="288842"/>
          </a:xfrm>
          <a:noFill/>
        </p:grpSpPr>
        <p:sp>
          <p:nvSpPr>
            <p:cNvPr id="2153" name="Text Box 5">
              <a:extLst>
                <a:ext uri="{FF2B5EF4-FFF2-40B4-BE49-F238E27FC236}">
                  <a16:creationId xmlns:a16="http://schemas.microsoft.com/office/drawing/2014/main" id="{3782CAE5-12B8-F55A-5F9C-2ABCA6537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8572" y="5875237"/>
              <a:ext cx="674343" cy="2859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数据流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4" name="Text Box 4">
              <a:extLst>
                <a:ext uri="{FF2B5EF4-FFF2-40B4-BE49-F238E27FC236}">
                  <a16:creationId xmlns:a16="http://schemas.microsoft.com/office/drawing/2014/main" id="{F0A9B559-032A-C416-0729-3587AADF6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4405" y="5872349"/>
              <a:ext cx="689461" cy="2888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控制流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55" name="组合 2154">
            <a:extLst>
              <a:ext uri="{FF2B5EF4-FFF2-40B4-BE49-F238E27FC236}">
                <a16:creationId xmlns:a16="http://schemas.microsoft.com/office/drawing/2014/main" id="{1E170780-4556-B47E-C7CF-6B97CA8F02F5}"/>
              </a:ext>
            </a:extLst>
          </p:cNvPr>
          <p:cNvGrpSpPr/>
          <p:nvPr/>
        </p:nvGrpSpPr>
        <p:grpSpPr>
          <a:xfrm>
            <a:off x="5987565" y="3964625"/>
            <a:ext cx="3263895" cy="2085059"/>
            <a:chOff x="5884534" y="3678569"/>
            <a:chExt cx="3263895" cy="2085059"/>
          </a:xfrm>
          <a:noFill/>
        </p:grpSpPr>
        <p:grpSp>
          <p:nvGrpSpPr>
            <p:cNvPr id="2156" name="组合 2155">
              <a:extLst>
                <a:ext uri="{FF2B5EF4-FFF2-40B4-BE49-F238E27FC236}">
                  <a16:creationId xmlns:a16="http://schemas.microsoft.com/office/drawing/2014/main" id="{3B737F84-7C3C-BB78-ECC9-3C45F2E0EE16}"/>
                </a:ext>
              </a:extLst>
            </p:cNvPr>
            <p:cNvGrpSpPr/>
            <p:nvPr/>
          </p:nvGrpSpPr>
          <p:grpSpPr>
            <a:xfrm>
              <a:off x="5884534" y="3860383"/>
              <a:ext cx="3263895" cy="1903245"/>
              <a:chOff x="5884534" y="3860383"/>
              <a:chExt cx="3263895" cy="1903245"/>
            </a:xfrm>
            <a:grpFill/>
          </p:grpSpPr>
          <p:sp>
            <p:nvSpPr>
              <p:cNvPr id="2158" name="Text Box 36">
                <a:extLst>
                  <a:ext uri="{FF2B5EF4-FFF2-40B4-BE49-F238E27FC236}">
                    <a16:creationId xmlns:a16="http://schemas.microsoft.com/office/drawing/2014/main" id="{34B18BCE-99CB-80EF-7980-B645AE4894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3847" y="4657689"/>
                <a:ext cx="757437" cy="234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运算标志</a:t>
                </a:r>
                <a:endParaRPr kumimoji="0" lang="en-US" altLang="zh-CN" sz="1100" b="1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FDFAB067-8F8A-0445-7D2D-1D93A41E2ABB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grpSp>
              <p:nvGrpSpPr>
                <p:cNvPr id="2160" name="组合 2159">
                  <a:extLst>
                    <a:ext uri="{FF2B5EF4-FFF2-40B4-BE49-F238E27FC236}">
                      <a16:creationId xmlns:a16="http://schemas.microsoft.com/office/drawing/2014/main" id="{169B23EA-F1A9-44FC-33D9-2FF4A1293D9E}"/>
                    </a:ext>
                  </a:extLst>
                </p:cNvPr>
                <p:cNvGrpSpPr/>
                <p:nvPr/>
              </p:nvGrpSpPr>
              <p:grpSpPr>
                <a:xfrm>
                  <a:off x="6400894" y="3860383"/>
                  <a:ext cx="2747535" cy="1903245"/>
                  <a:chOff x="6608301" y="4136717"/>
                  <a:chExt cx="2897789" cy="2007329"/>
                </a:xfrm>
                <a:grpFill/>
              </p:grpSpPr>
              <p:cxnSp>
                <p:nvCxnSpPr>
                  <p:cNvPr id="2166" name="直接箭头连接符 434">
                    <a:extLst>
                      <a:ext uri="{FF2B5EF4-FFF2-40B4-BE49-F238E27FC236}">
                        <a16:creationId xmlns:a16="http://schemas.microsoft.com/office/drawing/2014/main" id="{BE70E170-9F2C-2E1F-8980-AC8AAF7C02C7}"/>
                      </a:ext>
                    </a:extLst>
                  </p:cNvPr>
                  <p:cNvCxnSpPr/>
                  <p:nvPr/>
                </p:nvCxnSpPr>
                <p:spPr>
                  <a:xfrm>
                    <a:off x="7042434" y="5749795"/>
                    <a:ext cx="544260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grpSp>
                <p:nvGrpSpPr>
                  <p:cNvPr id="2167" name="组合 2166">
                    <a:extLst>
                      <a:ext uri="{FF2B5EF4-FFF2-40B4-BE49-F238E27FC236}">
                        <a16:creationId xmlns:a16="http://schemas.microsoft.com/office/drawing/2014/main" id="{1BD1C5C2-7C80-27EF-0A41-33093A53F81A}"/>
                      </a:ext>
                    </a:extLst>
                  </p:cNvPr>
                  <p:cNvGrpSpPr/>
                  <p:nvPr/>
                </p:nvGrpSpPr>
                <p:grpSpPr>
                  <a:xfrm>
                    <a:off x="6899083" y="4150680"/>
                    <a:ext cx="2059020" cy="942122"/>
                    <a:chOff x="5286697" y="3767069"/>
                    <a:chExt cx="2059020" cy="942122"/>
                  </a:xfrm>
                  <a:grpFill/>
                </p:grpSpPr>
                <p:cxnSp>
                  <p:nvCxnSpPr>
                    <p:cNvPr id="2186" name="直接箭头连接符 454">
                      <a:extLst>
                        <a:ext uri="{FF2B5EF4-FFF2-40B4-BE49-F238E27FC236}">
                          <a16:creationId xmlns:a16="http://schemas.microsoft.com/office/drawing/2014/main" id="{57B03728-92F7-217C-77AE-A9CEB64CFFB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86697" y="3767069"/>
                      <a:ext cx="393642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187" name="直接箭头连接符 455">
                      <a:extLst>
                        <a:ext uri="{FF2B5EF4-FFF2-40B4-BE49-F238E27FC236}">
                          <a16:creationId xmlns:a16="http://schemas.microsoft.com/office/drawing/2014/main" id="{9538666E-6FAC-9300-B0C8-F22088AACBA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01456" y="4451527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188" name="直接箭头连接符 456">
                      <a:extLst>
                        <a:ext uri="{FF2B5EF4-FFF2-40B4-BE49-F238E27FC236}">
                          <a16:creationId xmlns:a16="http://schemas.microsoft.com/office/drawing/2014/main" id="{E79A0A6E-0E7F-43CD-1EEB-07A7309EB07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664685" y="4580310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189" name="直接箭头连接符 457">
                      <a:extLst>
                        <a:ext uri="{FF2B5EF4-FFF2-40B4-BE49-F238E27FC236}">
                          <a16:creationId xmlns:a16="http://schemas.microsoft.com/office/drawing/2014/main" id="{61D3D500-D01B-4D94-6FBC-B0555C117C9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547770" y="4709191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sp>
                <p:nvSpPr>
                  <p:cNvPr id="2168" name="Text Box 123">
                    <a:extLst>
                      <a:ext uri="{FF2B5EF4-FFF2-40B4-BE49-F238E27FC236}">
                        <a16:creationId xmlns:a16="http://schemas.microsoft.com/office/drawing/2014/main" id="{E5C0FA4A-1E2F-BE17-F881-7CF607B24B0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82955" y="4671687"/>
                    <a:ext cx="623135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+4</a:t>
                    </a:r>
                  </a:p>
                </p:txBody>
              </p:sp>
              <p:grpSp>
                <p:nvGrpSpPr>
                  <p:cNvPr id="2169" name="组合 2168">
                    <a:extLst>
                      <a:ext uri="{FF2B5EF4-FFF2-40B4-BE49-F238E27FC236}">
                        <a16:creationId xmlns:a16="http://schemas.microsoft.com/office/drawing/2014/main" id="{CEECD86E-D3CF-B46D-D4D3-7EA8C22324FB}"/>
                      </a:ext>
                    </a:extLst>
                  </p:cNvPr>
                  <p:cNvGrpSpPr/>
                  <p:nvPr/>
                </p:nvGrpSpPr>
                <p:grpSpPr>
                  <a:xfrm>
                    <a:off x="6608301" y="4136717"/>
                    <a:ext cx="2860144" cy="1826436"/>
                    <a:chOff x="6608301" y="4136717"/>
                    <a:chExt cx="2860144" cy="1826436"/>
                  </a:xfrm>
                  <a:grpFill/>
                </p:grpSpPr>
                <p:cxnSp>
                  <p:nvCxnSpPr>
                    <p:cNvPr id="2174" name="直接连接符 442">
                      <a:extLst>
                        <a:ext uri="{FF2B5EF4-FFF2-40B4-BE49-F238E27FC236}">
                          <a16:creationId xmlns:a16="http://schemas.microsoft.com/office/drawing/2014/main" id="{FF4BA308-071B-AFD2-59B1-E46A019BE1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5743" y="4343101"/>
                      <a:ext cx="0" cy="36155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2175" name="矩形 2174">
                      <a:extLst>
                        <a:ext uri="{FF2B5EF4-FFF2-40B4-BE49-F238E27FC236}">
                          <a16:creationId xmlns:a16="http://schemas.microsoft.com/office/drawing/2014/main" id="{9FE06B22-B5D8-3FFA-A73C-EEE9BACBFD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7946" y="4825396"/>
                      <a:ext cx="634338" cy="35706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ALU</a:t>
                      </a:r>
                      <a:endParaRPr kumimoji="0" lang="zh-CN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2176" name="直接连接符 444">
                      <a:extLst>
                        <a:ext uri="{FF2B5EF4-FFF2-40B4-BE49-F238E27FC236}">
                          <a16:creationId xmlns:a16="http://schemas.microsoft.com/office/drawing/2014/main" id="{32FB427D-330E-E713-35F6-2BA5A2C714AA}"/>
                        </a:ext>
                      </a:extLst>
                    </p:cNvPr>
                    <p:cNvCxnSpPr>
                      <a:stCxn id="2181" idx="3"/>
                    </p:cNvCxnSpPr>
                    <p:nvPr/>
                  </p:nvCxnSpPr>
                  <p:spPr>
                    <a:xfrm>
                      <a:off x="8013720" y="5749795"/>
                      <a:ext cx="1454725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2177" name="等腰三角形 445">
                      <a:extLst>
                        <a:ext uri="{FF2B5EF4-FFF2-40B4-BE49-F238E27FC236}">
                          <a16:creationId xmlns:a16="http://schemas.microsoft.com/office/drawing/2014/main" id="{49C9BDB8-18A4-2273-6272-5B59C1DA6112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648842" y="5678219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2178" name="直接连接符 446">
                      <a:extLst>
                        <a:ext uri="{FF2B5EF4-FFF2-40B4-BE49-F238E27FC236}">
                          <a16:creationId xmlns:a16="http://schemas.microsoft.com/office/drawing/2014/main" id="{AD99A8FE-4DBF-F7D8-941F-0C6C004D68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56145" y="4430628"/>
                      <a:ext cx="0" cy="271378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triangle" w="lg" len="lg"/>
                    </a:ln>
                  </p:spPr>
                </p:cxnSp>
                <p:sp>
                  <p:nvSpPr>
                    <p:cNvPr id="2179" name="Line 7">
                      <a:extLst>
                        <a:ext uri="{FF2B5EF4-FFF2-40B4-BE49-F238E27FC236}">
                          <a16:creationId xmlns:a16="http://schemas.microsoft.com/office/drawing/2014/main" id="{BDEAD06A-F3A7-A310-B662-8B9B752430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728992" y="4136717"/>
                      <a:ext cx="173945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180" name="Line 7">
                      <a:extLst>
                        <a:ext uri="{FF2B5EF4-FFF2-40B4-BE49-F238E27FC236}">
                          <a16:creationId xmlns:a16="http://schemas.microsoft.com/office/drawing/2014/main" id="{2D5BE035-069E-C4F3-CDA1-B125021FE99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156143" y="4430628"/>
                      <a:ext cx="1312301" cy="0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none" w="med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181" name="Rectangle 104">
                      <a:extLst>
                        <a:ext uri="{FF2B5EF4-FFF2-40B4-BE49-F238E27FC236}">
                          <a16:creationId xmlns:a16="http://schemas.microsoft.com/office/drawing/2014/main" id="{1F6DC386-9927-C5B0-BB0A-75C76AE4C6B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92698" y="5536437"/>
                      <a:ext cx="421022" cy="426716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  <p:cxnSp>
                  <p:nvCxnSpPr>
                    <p:cNvPr id="2182" name="直接连接符 450">
                      <a:extLst>
                        <a:ext uri="{FF2B5EF4-FFF2-40B4-BE49-F238E27FC236}">
                          <a16:creationId xmlns:a16="http://schemas.microsoft.com/office/drawing/2014/main" id="{B42B3D73-1D51-27CF-8DE5-1FD4AE10D3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10957" y="5185414"/>
                      <a:ext cx="0" cy="340232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2183" name="Text Box 108">
                      <a:extLst>
                        <a:ext uri="{FF2B5EF4-FFF2-40B4-BE49-F238E27FC236}">
                          <a16:creationId xmlns:a16="http://schemas.microsoft.com/office/drawing/2014/main" id="{CFE1AA01-79B6-3FE3-F037-D59D8A374B1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378729" y="4679937"/>
                      <a:ext cx="304873" cy="27445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2184" name="Text Box 107">
                      <a:extLst>
                        <a:ext uri="{FF2B5EF4-FFF2-40B4-BE49-F238E27FC236}">
                          <a16:creationId xmlns:a16="http://schemas.microsoft.com/office/drawing/2014/main" id="{23B665B9-6704-FC49-FAEF-7ACFE843AF0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12147" y="4667503"/>
                      <a:ext cx="275426" cy="2621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2185" name="Line 7">
                      <a:extLst>
                        <a:ext uri="{FF2B5EF4-FFF2-40B4-BE49-F238E27FC236}">
                          <a16:creationId xmlns:a16="http://schemas.microsoft.com/office/drawing/2014/main" id="{012B8488-EDDE-AD1F-A8A3-FD71A00CAE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608301" y="4987244"/>
                      <a:ext cx="828688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2170" name="Text Box 105">
                    <a:extLst>
                      <a:ext uri="{FF2B5EF4-FFF2-40B4-BE49-F238E27FC236}">
                        <a16:creationId xmlns:a16="http://schemas.microsoft.com/office/drawing/2014/main" id="{29AAB682-1D1A-8199-7CB6-6A4DA58B392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2968" y="4854423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  <p:sp>
                <p:nvSpPr>
                  <p:cNvPr id="2171" name="Text Box 46">
                    <a:extLst>
                      <a:ext uri="{FF2B5EF4-FFF2-40B4-BE49-F238E27FC236}">
                        <a16:creationId xmlns:a16="http://schemas.microsoft.com/office/drawing/2014/main" id="{E226F74F-D66F-5CFC-09C8-0EB9CCF36C6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1822" y="4136717"/>
                    <a:ext cx="410903" cy="2445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X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</a:p>
                </p:txBody>
              </p:sp>
              <p:sp>
                <p:nvSpPr>
                  <p:cNvPr id="2172" name="Text Box 38">
                    <a:extLst>
                      <a:ext uri="{FF2B5EF4-FFF2-40B4-BE49-F238E27FC236}">
                        <a16:creationId xmlns:a16="http://schemas.microsoft.com/office/drawing/2014/main" id="{DDAB4A26-02FC-2E5B-8A19-BCF9EB9CFC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3263" y="5739133"/>
                    <a:ext cx="716606" cy="4049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Z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173" name="Text Box 14">
                    <a:extLst>
                      <a:ext uri="{FF2B5EF4-FFF2-40B4-BE49-F238E27FC236}">
                        <a16:creationId xmlns:a16="http://schemas.microsoft.com/office/drawing/2014/main" id="{FE6EFF06-4B59-66F5-FFD3-3763765E919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00923" y="5039764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cxnSp>
              <p:nvCxnSpPr>
                <p:cNvPr id="2161" name="直接箭头连接符 429">
                  <a:extLst>
                    <a:ext uri="{FF2B5EF4-FFF2-40B4-BE49-F238E27FC236}">
                      <a16:creationId xmlns:a16="http://schemas.microsoft.com/office/drawing/2014/main" id="{D171DD62-B3A5-344C-7692-6DB566A936D3}"/>
                    </a:ext>
                  </a:extLst>
                </p:cNvPr>
                <p:cNvCxnSpPr/>
                <p:nvPr/>
              </p:nvCxnSpPr>
              <p:spPr>
                <a:xfrm>
                  <a:off x="6139730" y="4192473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2162" name="直接箭头连接符 430">
                  <a:extLst>
                    <a:ext uri="{FF2B5EF4-FFF2-40B4-BE49-F238E27FC236}">
                      <a16:creationId xmlns:a16="http://schemas.microsoft.com/office/drawing/2014/main" id="{B58F4FA5-FE73-BAFA-F969-9C31D48061FA}"/>
                    </a:ext>
                  </a:extLst>
                </p:cNvPr>
                <p:cNvCxnSpPr/>
                <p:nvPr/>
              </p:nvCxnSpPr>
              <p:spPr>
                <a:xfrm rot="5400000" flipV="1">
                  <a:off x="5983433" y="5031228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</p:cxnSp>
            <p:sp>
              <p:nvSpPr>
                <p:cNvPr id="2163" name="Text Box 36">
                  <a:extLst>
                    <a:ext uri="{FF2B5EF4-FFF2-40B4-BE49-F238E27FC236}">
                      <a16:creationId xmlns:a16="http://schemas.microsoft.com/office/drawing/2014/main" id="{2F278F06-8AC4-3AE2-A858-FA1D1084B2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2517" y="5189621"/>
                  <a:ext cx="475613" cy="20019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64" name="Text Box 38">
                  <a:extLst>
                    <a:ext uri="{FF2B5EF4-FFF2-40B4-BE49-F238E27FC236}">
                      <a16:creationId xmlns:a16="http://schemas.microsoft.com/office/drawing/2014/main" id="{73456EFE-DE9A-899D-1B7F-B98FA79135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4263" y="3927308"/>
                  <a:ext cx="506350" cy="2651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65" name="Rectangle 104">
                  <a:extLst>
                    <a:ext uri="{FF2B5EF4-FFF2-40B4-BE49-F238E27FC236}">
                      <a16:creationId xmlns:a16="http://schemas.microsoft.com/office/drawing/2014/main" id="{42290232-8E60-E27E-49C3-263AD3268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4534" y="4465749"/>
                  <a:ext cx="510393" cy="404590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2157" name="Rectangle 104">
              <a:extLst>
                <a:ext uri="{FF2B5EF4-FFF2-40B4-BE49-F238E27FC236}">
                  <a16:creationId xmlns:a16="http://schemas.microsoft.com/office/drawing/2014/main" id="{18998611-2F75-8C8D-EF80-E548E5BF1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8569"/>
              <a:ext cx="399191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</p:grpSp>
      <p:grpSp>
        <p:nvGrpSpPr>
          <p:cNvPr id="2190" name="组合 2189">
            <a:extLst>
              <a:ext uri="{FF2B5EF4-FFF2-40B4-BE49-F238E27FC236}">
                <a16:creationId xmlns:a16="http://schemas.microsoft.com/office/drawing/2014/main" id="{21472163-6FDB-C0F1-072E-62EB309ADCA7}"/>
              </a:ext>
            </a:extLst>
          </p:cNvPr>
          <p:cNvGrpSpPr/>
          <p:nvPr/>
        </p:nvGrpSpPr>
        <p:grpSpPr>
          <a:xfrm>
            <a:off x="5660210" y="1755464"/>
            <a:ext cx="3566805" cy="2168470"/>
            <a:chOff x="5557179" y="1469408"/>
            <a:chExt cx="3566805" cy="2168470"/>
          </a:xfrm>
          <a:noFill/>
        </p:grpSpPr>
        <p:sp>
          <p:nvSpPr>
            <p:cNvPr id="2191" name="Rectangle 129">
              <a:extLst>
                <a:ext uri="{FF2B5EF4-FFF2-40B4-BE49-F238E27FC236}">
                  <a16:creationId xmlns:a16="http://schemas.microsoft.com/office/drawing/2014/main" id="{B68C82FE-80BD-E370-D25E-2D0794B33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</a:p>
          </p:txBody>
        </p:sp>
        <p:cxnSp>
          <p:nvCxnSpPr>
            <p:cNvPr id="2192" name="直接连接符 460">
              <a:extLst>
                <a:ext uri="{FF2B5EF4-FFF2-40B4-BE49-F238E27FC236}">
                  <a16:creationId xmlns:a16="http://schemas.microsoft.com/office/drawing/2014/main" id="{1B5CF745-3995-35AB-E9B5-81D2040518D4}"/>
                </a:ext>
              </a:extLst>
            </p:cNvPr>
            <p:cNvCxnSpPr/>
            <p:nvPr/>
          </p:nvCxnSpPr>
          <p:spPr>
            <a:xfrm flipH="1">
              <a:off x="6403153" y="3049806"/>
              <a:ext cx="104674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2193" name="等腰三角形 461">
              <a:extLst>
                <a:ext uri="{FF2B5EF4-FFF2-40B4-BE49-F238E27FC236}">
                  <a16:creationId xmlns:a16="http://schemas.microsoft.com/office/drawing/2014/main" id="{857CD0DA-4F72-F580-E088-803F9BC12419}"/>
                </a:ext>
              </a:extLst>
            </p:cNvPr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94" name="Line 7">
              <a:extLst>
                <a:ext uri="{FF2B5EF4-FFF2-40B4-BE49-F238E27FC236}">
                  <a16:creationId xmlns:a16="http://schemas.microsoft.com/office/drawing/2014/main" id="{5859B145-3B06-A171-FAB1-378EE2DB5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195" name="直接连接符 463">
              <a:extLst>
                <a:ext uri="{FF2B5EF4-FFF2-40B4-BE49-F238E27FC236}">
                  <a16:creationId xmlns:a16="http://schemas.microsoft.com/office/drawing/2014/main" id="{034A5F4A-D685-1778-ED8A-3351DDCCC93B}"/>
                </a:ext>
              </a:extLst>
            </p:cNvPr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2196" name="等腰三角形 464">
              <a:extLst>
                <a:ext uri="{FF2B5EF4-FFF2-40B4-BE49-F238E27FC236}">
                  <a16:creationId xmlns:a16="http://schemas.microsoft.com/office/drawing/2014/main" id="{CE791665-CA78-18BD-7086-3CB66016CC17}"/>
                </a:ext>
              </a:extLst>
            </p:cNvPr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97" name="Line 7">
              <a:extLst>
                <a:ext uri="{FF2B5EF4-FFF2-40B4-BE49-F238E27FC236}">
                  <a16:creationId xmlns:a16="http://schemas.microsoft.com/office/drawing/2014/main" id="{772F2689-CAAC-2E70-DB4C-A2423A65E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98" name="Rectangle 104">
              <a:extLst>
                <a:ext uri="{FF2B5EF4-FFF2-40B4-BE49-F238E27FC236}">
                  <a16:creationId xmlns:a16="http://schemas.microsoft.com/office/drawing/2014/main" id="{027709E1-42D9-563B-8FCC-5F546A853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2199" name="Rectangle 104">
              <a:extLst>
                <a:ext uri="{FF2B5EF4-FFF2-40B4-BE49-F238E27FC236}">
                  <a16:creationId xmlns:a16="http://schemas.microsoft.com/office/drawing/2014/main" id="{35EEF7D6-41C6-BE9C-856C-77BB669E2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rtlCol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2200" name="直接箭头连接符 468">
              <a:extLst>
                <a:ext uri="{FF2B5EF4-FFF2-40B4-BE49-F238E27FC236}">
                  <a16:creationId xmlns:a16="http://schemas.microsoft.com/office/drawing/2014/main" id="{102F2BA7-9990-62DD-DE36-AD9E6F88FB15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201" name="Line 127">
              <a:extLst>
                <a:ext uri="{FF2B5EF4-FFF2-40B4-BE49-F238E27FC236}">
                  <a16:creationId xmlns:a16="http://schemas.microsoft.com/office/drawing/2014/main" id="{96AEAB50-F7CF-9E2D-BFC6-27245E885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202" name="直接箭头连接符 470">
              <a:extLst>
                <a:ext uri="{FF2B5EF4-FFF2-40B4-BE49-F238E27FC236}">
                  <a16:creationId xmlns:a16="http://schemas.microsoft.com/office/drawing/2014/main" id="{C2E341F8-E5C2-5100-616D-69BC47D80E06}"/>
                </a:ext>
              </a:extLst>
            </p:cNvPr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203" name="Line 7">
              <a:extLst>
                <a:ext uri="{FF2B5EF4-FFF2-40B4-BE49-F238E27FC236}">
                  <a16:creationId xmlns:a16="http://schemas.microsoft.com/office/drawing/2014/main" id="{9BAAFEBA-6EC2-2681-E596-0B797EA52F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grp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204" name="直接箭头连接符 472">
              <a:extLst>
                <a:ext uri="{FF2B5EF4-FFF2-40B4-BE49-F238E27FC236}">
                  <a16:creationId xmlns:a16="http://schemas.microsoft.com/office/drawing/2014/main" id="{FB1C7E90-817E-9F38-AA07-7F2A0687DF3C}"/>
                </a:ext>
              </a:extLst>
            </p:cNvPr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2205" name="组合 2204">
              <a:extLst>
                <a:ext uri="{FF2B5EF4-FFF2-40B4-BE49-F238E27FC236}">
                  <a16:creationId xmlns:a16="http://schemas.microsoft.com/office/drawing/2014/main" id="{D46CDF21-BE20-CB1C-67D1-2497F05E98AD}"/>
                </a:ext>
              </a:extLst>
            </p:cNvPr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  <a:grpFill/>
          </p:grpSpPr>
          <p:cxnSp>
            <p:nvCxnSpPr>
              <p:cNvPr id="2215" name="直接箭头连接符 483">
                <a:extLst>
                  <a:ext uri="{FF2B5EF4-FFF2-40B4-BE49-F238E27FC236}">
                    <a16:creationId xmlns:a16="http://schemas.microsoft.com/office/drawing/2014/main" id="{CEA9E369-E0E9-3AD2-9228-207A311DA35E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2216" name="直接箭头连接符 484">
                <a:extLst>
                  <a:ext uri="{FF2B5EF4-FFF2-40B4-BE49-F238E27FC236}">
                    <a16:creationId xmlns:a16="http://schemas.microsoft.com/office/drawing/2014/main" id="{1766782B-A255-E0BC-EE75-48AF0B129A34}"/>
                  </a:ext>
                </a:extLst>
              </p:cNvPr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2206" name="Text Box 125">
              <a:extLst>
                <a:ext uri="{FF2B5EF4-FFF2-40B4-BE49-F238E27FC236}">
                  <a16:creationId xmlns:a16="http://schemas.microsoft.com/office/drawing/2014/main" id="{9856BA41-1B19-D17F-1FAC-45406747B2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2207" name="Text Box 126">
              <a:extLst>
                <a:ext uri="{FF2B5EF4-FFF2-40B4-BE49-F238E27FC236}">
                  <a16:creationId xmlns:a16="http://schemas.microsoft.com/office/drawing/2014/main" id="{305D7942-3C1D-9614-D04A-D9BE90A6A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2208" name="Text Box 50">
              <a:extLst>
                <a:ext uri="{FF2B5EF4-FFF2-40B4-BE49-F238E27FC236}">
                  <a16:creationId xmlns:a16="http://schemas.microsoft.com/office/drawing/2014/main" id="{FC12D7FB-6520-EB6F-2FD7-3BCAB85D4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09" name="Text Box 49">
              <a:extLst>
                <a:ext uri="{FF2B5EF4-FFF2-40B4-BE49-F238E27FC236}">
                  <a16:creationId xmlns:a16="http://schemas.microsoft.com/office/drawing/2014/main" id="{B0DA14A1-EA8A-62A1-674C-684AC73E0C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0" name="Text Box 48">
              <a:extLst>
                <a:ext uri="{FF2B5EF4-FFF2-40B4-BE49-F238E27FC236}">
                  <a16:creationId xmlns:a16="http://schemas.microsoft.com/office/drawing/2014/main" id="{79E571A8-632A-6788-C362-C758AF8614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1" name="Text Box 9">
              <a:extLst>
                <a:ext uri="{FF2B5EF4-FFF2-40B4-BE49-F238E27FC236}">
                  <a16:creationId xmlns:a16="http://schemas.microsoft.com/office/drawing/2014/main" id="{86597965-5307-3C28-293E-B36DF1370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2" name="Text Box 8">
              <a:extLst>
                <a:ext uri="{FF2B5EF4-FFF2-40B4-BE49-F238E27FC236}">
                  <a16:creationId xmlns:a16="http://schemas.microsoft.com/office/drawing/2014/main" id="{87F81CFF-5FC1-4D7E-F6C4-144CCD505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3" name="Line 7">
              <a:extLst>
                <a:ext uri="{FF2B5EF4-FFF2-40B4-BE49-F238E27FC236}">
                  <a16:creationId xmlns:a16="http://schemas.microsoft.com/office/drawing/2014/main" id="{30FB116C-A2FF-061C-A1BC-D10E3C0FF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4" name="Line 127">
              <a:extLst>
                <a:ext uri="{FF2B5EF4-FFF2-40B4-BE49-F238E27FC236}">
                  <a16:creationId xmlns:a16="http://schemas.microsoft.com/office/drawing/2014/main" id="{DCDE8516-FF0A-0222-2E65-80DCE112A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217" name="组合 2216">
            <a:extLst>
              <a:ext uri="{FF2B5EF4-FFF2-40B4-BE49-F238E27FC236}">
                <a16:creationId xmlns:a16="http://schemas.microsoft.com/office/drawing/2014/main" id="{315A0E2B-F1FC-5D87-F06D-B89C942DCB3F}"/>
              </a:ext>
            </a:extLst>
          </p:cNvPr>
          <p:cNvGrpSpPr/>
          <p:nvPr/>
        </p:nvGrpSpPr>
        <p:grpSpPr>
          <a:xfrm>
            <a:off x="9312963" y="3522773"/>
            <a:ext cx="2408560" cy="772225"/>
            <a:chOff x="9209932" y="3236717"/>
            <a:chExt cx="2408560" cy="772225"/>
          </a:xfrm>
          <a:noFill/>
        </p:grpSpPr>
        <p:sp>
          <p:nvSpPr>
            <p:cNvPr id="2218" name="Text Box 8">
              <a:extLst>
                <a:ext uri="{FF2B5EF4-FFF2-40B4-BE49-F238E27FC236}">
                  <a16:creationId xmlns:a16="http://schemas.microsoft.com/office/drawing/2014/main" id="{6DEAB029-AD96-2C67-0ED7-5ECD82A65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grpSp>
          <p:nvGrpSpPr>
            <p:cNvPr id="2219" name="组合 2218">
              <a:extLst>
                <a:ext uri="{FF2B5EF4-FFF2-40B4-BE49-F238E27FC236}">
                  <a16:creationId xmlns:a16="http://schemas.microsoft.com/office/drawing/2014/main" id="{9B4C665A-7EE1-1FAC-3E85-CC761652ABF5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grpFill/>
          </p:grpSpPr>
          <p:sp>
            <p:nvSpPr>
              <p:cNvPr id="2220" name="Text Box 36">
                <a:extLst>
                  <a:ext uri="{FF2B5EF4-FFF2-40B4-BE49-F238E27FC236}">
                    <a16:creationId xmlns:a16="http://schemas.microsoft.com/office/drawing/2014/main" id="{CEEFD412-D767-DB41-5237-CD0D64D86E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221" name="组合 2220">
                <a:extLst>
                  <a:ext uri="{FF2B5EF4-FFF2-40B4-BE49-F238E27FC236}">
                    <a16:creationId xmlns:a16="http://schemas.microsoft.com/office/drawing/2014/main" id="{9BE96529-6C48-6445-BA6C-10CBBB340B7E}"/>
                  </a:ext>
                </a:extLst>
              </p:cNvPr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  <a:grpFill/>
            </p:grpSpPr>
            <p:sp>
              <p:nvSpPr>
                <p:cNvPr id="2224" name="Rectangle 104">
                  <a:extLst>
                    <a:ext uri="{FF2B5EF4-FFF2-40B4-BE49-F238E27FC236}">
                      <a16:creationId xmlns:a16="http://schemas.microsoft.com/office/drawing/2014/main" id="{C47CCE5C-D611-DB5D-9724-DDFF302BB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sp>
              <p:nvSpPr>
                <p:cNvPr id="2225" name="Line 7">
                  <a:extLst>
                    <a:ext uri="{FF2B5EF4-FFF2-40B4-BE49-F238E27FC236}">
                      <a16:creationId xmlns:a16="http://schemas.microsoft.com/office/drawing/2014/main" id="{D100FB69-A229-4400-C1EC-9A24737F12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226" name="组合 2225">
                  <a:extLst>
                    <a:ext uri="{FF2B5EF4-FFF2-40B4-BE49-F238E27FC236}">
                      <a16:creationId xmlns:a16="http://schemas.microsoft.com/office/drawing/2014/main" id="{7A08A8C7-65E1-159D-8FEF-5A1EFAE8660E}"/>
                    </a:ext>
                  </a:extLst>
                </p:cNvPr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  <a:grpFill/>
              </p:grpSpPr>
              <p:cxnSp>
                <p:nvCxnSpPr>
                  <p:cNvPr id="2229" name="直接连接符 497">
                    <a:extLst>
                      <a:ext uri="{FF2B5EF4-FFF2-40B4-BE49-F238E27FC236}">
                        <a16:creationId xmlns:a16="http://schemas.microsoft.com/office/drawing/2014/main" id="{179B1017-29EE-8641-AB8D-D829B0D23811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2230" name="等腰三角形 498">
                    <a:extLst>
                      <a:ext uri="{FF2B5EF4-FFF2-40B4-BE49-F238E27FC236}">
                        <a16:creationId xmlns:a16="http://schemas.microsoft.com/office/drawing/2014/main" id="{CA0955DB-05B6-A3E0-2492-EA0F8E34C2C3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2227" name="直接箭头连接符 495">
                  <a:extLst>
                    <a:ext uri="{FF2B5EF4-FFF2-40B4-BE49-F238E27FC236}">
                      <a16:creationId xmlns:a16="http://schemas.microsoft.com/office/drawing/2014/main" id="{82280C23-2E66-2917-DD5E-46C09237B17C}"/>
                    </a:ext>
                  </a:extLst>
                </p:cNvPr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2228" name="Text Box 35">
                  <a:extLst>
                    <a:ext uri="{FF2B5EF4-FFF2-40B4-BE49-F238E27FC236}">
                      <a16:creationId xmlns:a16="http://schemas.microsoft.com/office/drawing/2014/main" id="{AA71EB56-7001-6AB8-8B05-5778F68C01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</a:p>
              </p:txBody>
            </p:sp>
          </p:grpSp>
          <p:cxnSp>
            <p:nvCxnSpPr>
              <p:cNvPr id="2222" name="直接箭头连接符 490">
                <a:extLst>
                  <a:ext uri="{FF2B5EF4-FFF2-40B4-BE49-F238E27FC236}">
                    <a16:creationId xmlns:a16="http://schemas.microsoft.com/office/drawing/2014/main" id="{798214D2-688F-2FF1-CE6C-BF5C37BD9C6D}"/>
                  </a:ext>
                </a:extLst>
              </p:cNvPr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2223" name="直接箭头连接符 491">
                <a:extLst>
                  <a:ext uri="{FF2B5EF4-FFF2-40B4-BE49-F238E27FC236}">
                    <a16:creationId xmlns:a16="http://schemas.microsoft.com/office/drawing/2014/main" id="{C9FE293C-E22C-749F-F442-2C6EC6895447}"/>
                  </a:ext>
                </a:extLst>
              </p:cNvPr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</p:grpSp>
      <p:sp>
        <p:nvSpPr>
          <p:cNvPr id="2231" name="Line 7">
            <a:extLst>
              <a:ext uri="{FF2B5EF4-FFF2-40B4-BE49-F238E27FC236}">
                <a16:creationId xmlns:a16="http://schemas.microsoft.com/office/drawing/2014/main" id="{1115BFB2-64CF-BB83-D82B-A3DF086E2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3876" y="6297899"/>
            <a:ext cx="502512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2" name="Line 6">
            <a:extLst>
              <a:ext uri="{FF2B5EF4-FFF2-40B4-BE49-F238E27FC236}">
                <a16:creationId xmlns:a16="http://schemas.microsoft.com/office/drawing/2014/main" id="{CCF6E669-6CCA-BCB4-4EE9-3F69D193A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5496" y="6299283"/>
            <a:ext cx="47449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33" name="组合 2232">
            <a:extLst>
              <a:ext uri="{FF2B5EF4-FFF2-40B4-BE49-F238E27FC236}">
                <a16:creationId xmlns:a16="http://schemas.microsoft.com/office/drawing/2014/main" id="{4152E2A2-33E6-7E3F-BA2B-7D9E734917D0}"/>
              </a:ext>
            </a:extLst>
          </p:cNvPr>
          <p:cNvGrpSpPr/>
          <p:nvPr/>
        </p:nvGrpSpPr>
        <p:grpSpPr>
          <a:xfrm>
            <a:off x="7228970" y="4653285"/>
            <a:ext cx="861720" cy="272017"/>
            <a:chOff x="7135987" y="4357181"/>
            <a:chExt cx="861720" cy="272017"/>
          </a:xfrm>
        </p:grpSpPr>
        <p:sp>
          <p:nvSpPr>
            <p:cNvPr id="2234" name="Text Box 108">
              <a:extLst>
                <a:ext uri="{FF2B5EF4-FFF2-40B4-BE49-F238E27FC236}">
                  <a16:creationId xmlns:a16="http://schemas.microsoft.com/office/drawing/2014/main" id="{A1D604D5-7192-031F-4ACB-2721E3C21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5987" y="4368970"/>
              <a:ext cx="289065" cy="2602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</a:p>
          </p:txBody>
        </p:sp>
        <p:sp>
          <p:nvSpPr>
            <p:cNvPr id="2235" name="Text Box 107">
              <a:extLst>
                <a:ext uri="{FF2B5EF4-FFF2-40B4-BE49-F238E27FC236}">
                  <a16:creationId xmlns:a16="http://schemas.microsoft.com/office/drawing/2014/main" id="{4C379024-8D5A-E05C-0BBA-0AB040E91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6562" y="4357181"/>
              <a:ext cx="261145" cy="24852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</a:p>
          </p:txBody>
        </p:sp>
      </p:grpSp>
      <p:sp>
        <p:nvSpPr>
          <p:cNvPr id="2236" name="Rectangle 104">
            <a:extLst>
              <a:ext uri="{FF2B5EF4-FFF2-40B4-BE49-F238E27FC236}">
                <a16:creationId xmlns:a16="http://schemas.microsoft.com/office/drawing/2014/main" id="{51C7EC0D-737C-9F59-D41F-9B103EFDC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25" y="3956609"/>
            <a:ext cx="399191" cy="404590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2237" name="Rectangle 104">
            <a:extLst>
              <a:ext uri="{FF2B5EF4-FFF2-40B4-BE49-F238E27FC236}">
                <a16:creationId xmlns:a16="http://schemas.microsoft.com/office/drawing/2014/main" id="{782A099B-64E3-125A-8DB3-C2AAAB3F5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868" y="5470040"/>
            <a:ext cx="399192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14113778-0391-D405-0F84-9EF56EB03A48}"/>
              </a:ext>
            </a:extLst>
          </p:cNvPr>
          <p:cNvGrpSpPr/>
          <p:nvPr/>
        </p:nvGrpSpPr>
        <p:grpSpPr>
          <a:xfrm>
            <a:off x="6763908" y="1512598"/>
            <a:ext cx="4932162" cy="4934647"/>
            <a:chOff x="6660877" y="1226542"/>
            <a:chExt cx="4932162" cy="4934647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8970D1E6-2CEB-42D9-95B9-C635F1B03310}"/>
                </a:ext>
              </a:extLst>
            </p:cNvPr>
            <p:cNvGrpSpPr/>
            <p:nvPr/>
          </p:nvGrpSpPr>
          <p:grpSpPr>
            <a:xfrm>
              <a:off x="11059230" y="4601403"/>
              <a:ext cx="533809" cy="383918"/>
              <a:chOff x="11059230" y="4601403"/>
              <a:chExt cx="533809" cy="383918"/>
            </a:xfrm>
          </p:grpSpPr>
          <p:cxnSp>
            <p:nvCxnSpPr>
              <p:cNvPr id="2267" name="直接箭头连接符 380">
                <a:extLst>
                  <a:ext uri="{FF2B5EF4-FFF2-40B4-BE49-F238E27FC236}">
                    <a16:creationId xmlns:a16="http://schemas.microsoft.com/office/drawing/2014/main" id="{F5830AB6-D39B-D34C-33F5-913A3CA276AC}"/>
                  </a:ext>
                </a:extLst>
              </p:cNvPr>
              <p:cNvCxnSpPr/>
              <p:nvPr/>
            </p:nvCxnSpPr>
            <p:spPr>
              <a:xfrm flipH="1">
                <a:off x="11059230" y="4870222"/>
                <a:ext cx="421150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2268" name="Text Box 36">
                <a:extLst>
                  <a:ext uri="{FF2B5EF4-FFF2-40B4-BE49-F238E27FC236}">
                    <a16:creationId xmlns:a16="http://schemas.microsoft.com/office/drawing/2014/main" id="{605CD596-78F3-0403-E971-B6C8E7A75B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44782" y="4601403"/>
                <a:ext cx="348257" cy="38391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53F6C945-4EDA-F1AC-07D6-3CF9A32EEF97}"/>
                </a:ext>
              </a:extLst>
            </p:cNvPr>
            <p:cNvGrpSpPr/>
            <p:nvPr/>
          </p:nvGrpSpPr>
          <p:grpSpPr>
            <a:xfrm>
              <a:off x="6660877" y="1226542"/>
              <a:ext cx="4451290" cy="4934647"/>
              <a:chOff x="6660877" y="1226542"/>
              <a:chExt cx="4451290" cy="4934647"/>
            </a:xfrm>
          </p:grpSpPr>
          <p:grpSp>
            <p:nvGrpSpPr>
              <p:cNvPr id="2241" name="组合 2240">
                <a:extLst>
                  <a:ext uri="{FF2B5EF4-FFF2-40B4-BE49-F238E27FC236}">
                    <a16:creationId xmlns:a16="http://schemas.microsoft.com/office/drawing/2014/main" id="{B1110C84-BE94-7841-4D3B-E37BB47FB8FB}"/>
                  </a:ext>
                </a:extLst>
              </p:cNvPr>
              <p:cNvGrpSpPr/>
              <p:nvPr/>
            </p:nvGrpSpPr>
            <p:grpSpPr>
              <a:xfrm>
                <a:off x="9216337" y="4731932"/>
                <a:ext cx="728683" cy="150880"/>
                <a:chOff x="9216337" y="4731932"/>
                <a:chExt cx="728683" cy="150880"/>
              </a:xfrm>
            </p:grpSpPr>
            <p:cxnSp>
              <p:nvCxnSpPr>
                <p:cNvPr id="2265" name="直接连接符 378">
                  <a:extLst>
                    <a:ext uri="{FF2B5EF4-FFF2-40B4-BE49-F238E27FC236}">
                      <a16:creationId xmlns:a16="http://schemas.microsoft.com/office/drawing/2014/main" id="{9D6A8194-5F18-3D14-EFED-226D9569E378}"/>
                    </a:ext>
                  </a:extLst>
                </p:cNvPr>
                <p:cNvCxnSpPr/>
                <p:nvPr/>
              </p:nvCxnSpPr>
              <p:spPr>
                <a:xfrm flipH="1">
                  <a:off x="9216337" y="4807372"/>
                  <a:ext cx="728683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none" w="lg" len="lg"/>
                </a:ln>
              </p:spPr>
            </p:cxnSp>
            <p:sp>
              <p:nvSpPr>
                <p:cNvPr id="2266" name="等腰三角形 379">
                  <a:extLst>
                    <a:ext uri="{FF2B5EF4-FFF2-40B4-BE49-F238E27FC236}">
                      <a16:creationId xmlns:a16="http://schemas.microsoft.com/office/drawing/2014/main" id="{8ABA4714-F5F9-7B77-9F35-6CB1CA305FE6}"/>
                    </a:ext>
                  </a:extLst>
                </p:cNvPr>
                <p:cNvSpPr/>
                <p:nvPr/>
              </p:nvSpPr>
              <p:spPr>
                <a:xfrm rot="16200000">
                  <a:off x="9478020" y="4736865"/>
                  <a:ext cx="150880" cy="141013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FF66FF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2242" name="组合 2241">
                <a:extLst>
                  <a:ext uri="{FF2B5EF4-FFF2-40B4-BE49-F238E27FC236}">
                    <a16:creationId xmlns:a16="http://schemas.microsoft.com/office/drawing/2014/main" id="{8A15A3B8-6D83-F08A-EC67-454A9E20B42E}"/>
                  </a:ext>
                </a:extLst>
              </p:cNvPr>
              <p:cNvGrpSpPr/>
              <p:nvPr/>
            </p:nvGrpSpPr>
            <p:grpSpPr>
              <a:xfrm>
                <a:off x="6660877" y="3861854"/>
                <a:ext cx="389597" cy="231896"/>
                <a:chOff x="6658496" y="3857092"/>
                <a:chExt cx="389597" cy="231896"/>
              </a:xfrm>
            </p:grpSpPr>
            <p:cxnSp>
              <p:nvCxnSpPr>
                <p:cNvPr id="2263" name="直接箭头连接符 376">
                  <a:extLst>
                    <a:ext uri="{FF2B5EF4-FFF2-40B4-BE49-F238E27FC236}">
                      <a16:creationId xmlns:a16="http://schemas.microsoft.com/office/drawing/2014/main" id="{B3935039-01D6-FD8D-F4F6-95D50CA14A67}"/>
                    </a:ext>
                  </a:extLst>
                </p:cNvPr>
                <p:cNvCxnSpPr/>
                <p:nvPr/>
              </p:nvCxnSpPr>
              <p:spPr>
                <a:xfrm>
                  <a:off x="6674862" y="3867156"/>
                  <a:ext cx="373231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2264" name="Text Box 46">
                  <a:extLst>
                    <a:ext uri="{FF2B5EF4-FFF2-40B4-BE49-F238E27FC236}">
                      <a16:creationId xmlns:a16="http://schemas.microsoft.com/office/drawing/2014/main" id="{C36FB03A-C21D-2222-780C-48566E5C5F1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58496" y="3857092"/>
                  <a:ext cx="389597" cy="2318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X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</a:p>
              </p:txBody>
            </p:sp>
          </p:grpSp>
          <p:sp>
            <p:nvSpPr>
              <p:cNvPr id="2243" name="上下箭头 2242">
                <a:extLst>
                  <a:ext uri="{FF2B5EF4-FFF2-40B4-BE49-F238E27FC236}">
                    <a16:creationId xmlns:a16="http://schemas.microsoft.com/office/drawing/2014/main" id="{C03643AC-A18F-17EA-BA5E-4D8F642F07C1}"/>
                  </a:ext>
                </a:extLst>
              </p:cNvPr>
              <p:cNvSpPr/>
              <p:nvPr/>
            </p:nvSpPr>
            <p:spPr>
              <a:xfrm>
                <a:off x="9074049" y="1226542"/>
                <a:ext cx="177326" cy="4934647"/>
              </a:xfrm>
              <a:prstGeom prst="upDownArrow">
                <a:avLst/>
              </a:prstGeom>
              <a:solidFill>
                <a:srgbClr val="FF66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244" name="组合 2243">
                <a:extLst>
                  <a:ext uri="{FF2B5EF4-FFF2-40B4-BE49-F238E27FC236}">
                    <a16:creationId xmlns:a16="http://schemas.microsoft.com/office/drawing/2014/main" id="{239122FE-098B-689F-1018-2871C7BF04F5}"/>
                  </a:ext>
                </a:extLst>
              </p:cNvPr>
              <p:cNvGrpSpPr/>
              <p:nvPr/>
            </p:nvGrpSpPr>
            <p:grpSpPr>
              <a:xfrm>
                <a:off x="6674703" y="3527618"/>
                <a:ext cx="292482" cy="292482"/>
                <a:chOff x="4039397" y="292531"/>
                <a:chExt cx="799099" cy="799099"/>
              </a:xfrm>
            </p:grpSpPr>
            <p:sp>
              <p:nvSpPr>
                <p:cNvPr id="2261" name="椭圆 2260">
                  <a:extLst>
                    <a:ext uri="{FF2B5EF4-FFF2-40B4-BE49-F238E27FC236}">
                      <a16:creationId xmlns:a16="http://schemas.microsoft.com/office/drawing/2014/main" id="{7CD8DDE9-150D-B00A-63CE-3FA724D58E14}"/>
                    </a:ext>
                  </a:extLst>
                </p:cNvPr>
                <p:cNvSpPr/>
                <p:nvPr/>
              </p:nvSpPr>
              <p:spPr>
                <a:xfrm>
                  <a:off x="4039397" y="292531"/>
                  <a:ext cx="799099" cy="799099"/>
                </a:xfrm>
                <a:prstGeom prst="ellipse">
                  <a:avLst/>
                </a:prstGeom>
                <a:solidFill>
                  <a:srgbClr val="E7E6E6"/>
                </a:solidFill>
                <a:ln w="254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2262" name="图片 2261">
                  <a:extLst>
                    <a:ext uri="{FF2B5EF4-FFF2-40B4-BE49-F238E27FC236}">
                      <a16:creationId xmlns:a16="http://schemas.microsoft.com/office/drawing/2014/main" id="{7C9EAEA2-70E0-CA22-A65E-EAD5FE0783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156086" y="462735"/>
                  <a:ext cx="552450" cy="466724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</p:spPr>
            </p:pic>
          </p:grpSp>
          <p:grpSp>
            <p:nvGrpSpPr>
              <p:cNvPr id="2245" name="组合 2244">
                <a:extLst>
                  <a:ext uri="{FF2B5EF4-FFF2-40B4-BE49-F238E27FC236}">
                    <a16:creationId xmlns:a16="http://schemas.microsoft.com/office/drawing/2014/main" id="{B9FC59AE-74BC-3724-18E9-479D22AFE52B}"/>
                  </a:ext>
                </a:extLst>
              </p:cNvPr>
              <p:cNvGrpSpPr/>
              <p:nvPr/>
            </p:nvGrpSpPr>
            <p:grpSpPr>
              <a:xfrm>
                <a:off x="9960717" y="5282521"/>
                <a:ext cx="505805" cy="692511"/>
                <a:chOff x="9960717" y="5282521"/>
                <a:chExt cx="505805" cy="692511"/>
              </a:xfrm>
            </p:grpSpPr>
            <p:sp>
              <p:nvSpPr>
                <p:cNvPr id="2254" name="Line 7">
                  <a:extLst>
                    <a:ext uri="{FF2B5EF4-FFF2-40B4-BE49-F238E27FC236}">
                      <a16:creationId xmlns:a16="http://schemas.microsoft.com/office/drawing/2014/main" id="{C6BFD4B3-1DF4-81B8-CA77-3B8A973F59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043426" y="5439363"/>
                  <a:ext cx="313684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255" name="组合 2254">
                  <a:extLst>
                    <a:ext uri="{FF2B5EF4-FFF2-40B4-BE49-F238E27FC236}">
                      <a16:creationId xmlns:a16="http://schemas.microsoft.com/office/drawing/2014/main" id="{1DFB33D1-B667-9F42-FAD0-B93E4AD910BC}"/>
                    </a:ext>
                  </a:extLst>
                </p:cNvPr>
                <p:cNvGrpSpPr/>
                <p:nvPr/>
              </p:nvGrpSpPr>
              <p:grpSpPr>
                <a:xfrm>
                  <a:off x="9960717" y="5491899"/>
                  <a:ext cx="505805" cy="483133"/>
                  <a:chOff x="9960717" y="5491899"/>
                  <a:chExt cx="505805" cy="483133"/>
                </a:xfrm>
              </p:grpSpPr>
              <p:sp>
                <p:nvSpPr>
                  <p:cNvPr id="2256" name="Line 7">
                    <a:extLst>
                      <a:ext uri="{FF2B5EF4-FFF2-40B4-BE49-F238E27FC236}">
                        <a16:creationId xmlns:a16="http://schemas.microsoft.com/office/drawing/2014/main" id="{BFAB2A4A-992B-99DE-8472-A23A18C940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012983" y="5857285"/>
                    <a:ext cx="235494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FF66FF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2257" name="组合 2256">
                    <a:extLst>
                      <a:ext uri="{FF2B5EF4-FFF2-40B4-BE49-F238E27FC236}">
                        <a16:creationId xmlns:a16="http://schemas.microsoft.com/office/drawing/2014/main" id="{3B017A22-C05D-CF3D-1C41-CD875CC95877}"/>
                      </a:ext>
                    </a:extLst>
                  </p:cNvPr>
                  <p:cNvGrpSpPr/>
                  <p:nvPr/>
                </p:nvGrpSpPr>
                <p:grpSpPr>
                  <a:xfrm>
                    <a:off x="9960717" y="5491899"/>
                    <a:ext cx="505805" cy="276999"/>
                    <a:chOff x="5347918" y="5557244"/>
                    <a:chExt cx="505805" cy="276999"/>
                  </a:xfrm>
                  <a:noFill/>
                </p:grpSpPr>
                <p:sp>
                  <p:nvSpPr>
                    <p:cNvPr id="2258" name="流程图: 手动操作 369">
                      <a:extLst>
                        <a:ext uri="{FF2B5EF4-FFF2-40B4-BE49-F238E27FC236}">
                          <a16:creationId xmlns:a16="http://schemas.microsoft.com/office/drawing/2014/main" id="{48F76244-CEB4-5C25-9593-2E3D638A39B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347918" y="5583277"/>
                      <a:ext cx="505805" cy="214765"/>
                    </a:xfrm>
                    <a:prstGeom prst="flowChartManualOperation">
                      <a:avLst/>
                    </a:prstGeom>
                    <a:solidFill>
                      <a:srgbClr val="FFCCFF"/>
                    </a:solidFill>
                    <a:ln w="2222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259" name="矩形 2258">
                      <a:extLst>
                        <a:ext uri="{FF2B5EF4-FFF2-40B4-BE49-F238E27FC236}">
                          <a16:creationId xmlns:a16="http://schemas.microsoft.com/office/drawing/2014/main" id="{C359E7F8-E0A4-E6F5-7F93-D3B13D52E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4512" y="5557244"/>
                      <a:ext cx="277640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2260" name="矩形 2259">
                      <a:extLst>
                        <a:ext uri="{FF2B5EF4-FFF2-40B4-BE49-F238E27FC236}">
                          <a16:creationId xmlns:a16="http://schemas.microsoft.com/office/drawing/2014/main" id="{26D5ADD9-F529-87FB-D13F-99BE448ECD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3998" y="5557244"/>
                      <a:ext cx="268022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</p:grpSp>
          <p:sp>
            <p:nvSpPr>
              <p:cNvPr id="2246" name="Rectangle 104">
                <a:extLst>
                  <a:ext uri="{FF2B5EF4-FFF2-40B4-BE49-F238E27FC236}">
                    <a16:creationId xmlns:a16="http://schemas.microsoft.com/office/drawing/2014/main" id="{A9C1C5BE-446A-32D4-C887-27A5F5569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4610" y="3672102"/>
                <a:ext cx="399191" cy="404590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  <p:grpSp>
            <p:nvGrpSpPr>
              <p:cNvPr id="2247" name="组合 2246">
                <a:extLst>
                  <a:ext uri="{FF2B5EF4-FFF2-40B4-BE49-F238E27FC236}">
                    <a16:creationId xmlns:a16="http://schemas.microsoft.com/office/drawing/2014/main" id="{F9A100B8-E6F0-0EAE-CDA4-7E65920E7805}"/>
                  </a:ext>
                </a:extLst>
              </p:cNvPr>
              <p:cNvGrpSpPr/>
              <p:nvPr/>
            </p:nvGrpSpPr>
            <p:grpSpPr>
              <a:xfrm>
                <a:off x="9957022" y="4191812"/>
                <a:ext cx="1155145" cy="1187188"/>
                <a:chOff x="9957022" y="4191812"/>
                <a:chExt cx="1155145" cy="1187188"/>
              </a:xfrm>
            </p:grpSpPr>
            <p:grpSp>
              <p:nvGrpSpPr>
                <p:cNvPr id="2249" name="组合 2248">
                  <a:extLst>
                    <a:ext uri="{FF2B5EF4-FFF2-40B4-BE49-F238E27FC236}">
                      <a16:creationId xmlns:a16="http://schemas.microsoft.com/office/drawing/2014/main" id="{96B923F1-6AD3-2696-ECA1-16AC24FD4D19}"/>
                    </a:ext>
                  </a:extLst>
                </p:cNvPr>
                <p:cNvGrpSpPr/>
                <p:nvPr/>
              </p:nvGrpSpPr>
              <p:grpSpPr>
                <a:xfrm>
                  <a:off x="9957022" y="4191812"/>
                  <a:ext cx="1155145" cy="1187188"/>
                  <a:chOff x="9957022" y="4191812"/>
                  <a:chExt cx="1155145" cy="1187188"/>
                </a:xfrm>
              </p:grpSpPr>
              <p:sp>
                <p:nvSpPr>
                  <p:cNvPr id="2251" name="Rectangle 104">
                    <a:extLst>
                      <a:ext uri="{FF2B5EF4-FFF2-40B4-BE49-F238E27FC236}">
                        <a16:creationId xmlns:a16="http://schemas.microsoft.com/office/drawing/2014/main" id="{DC5AD035-65AB-EF28-C924-EC7A46D61D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57022" y="4191812"/>
                    <a:ext cx="1077271" cy="1057709"/>
                  </a:xfrm>
                  <a:prstGeom prst="rect">
                    <a:avLst/>
                  </a:prstGeom>
                  <a:solidFill>
                    <a:srgbClr val="FF66FF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252" name="Text Box 36">
                    <a:extLst>
                      <a:ext uri="{FF2B5EF4-FFF2-40B4-BE49-F238E27FC236}">
                        <a16:creationId xmlns:a16="http://schemas.microsoft.com/office/drawing/2014/main" id="{E92664C4-C30B-0000-701C-ACC13FB4CA8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034897" y="4991502"/>
                    <a:ext cx="47058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253" name="Text Box 36">
                    <a:extLst>
                      <a:ext uri="{FF2B5EF4-FFF2-40B4-BE49-F238E27FC236}">
                        <a16:creationId xmlns:a16="http://schemas.microsoft.com/office/drawing/2014/main" id="{410B39C4-D778-EDE4-EA45-A1A437AED3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28884" y="4995082"/>
                    <a:ext cx="58328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W#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2250" name="Text Box 36">
                  <a:extLst>
                    <a:ext uri="{FF2B5EF4-FFF2-40B4-BE49-F238E27FC236}">
                      <a16:creationId xmlns:a16="http://schemas.microsoft.com/office/drawing/2014/main" id="{EB6934DC-D148-C02E-C204-2DD0D661EB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78588" y="4513236"/>
                  <a:ext cx="660753" cy="3839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Regs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248" name="Line 7">
                <a:extLst>
                  <a:ext uri="{FF2B5EF4-FFF2-40B4-BE49-F238E27FC236}">
                    <a16:creationId xmlns:a16="http://schemas.microsoft.com/office/drawing/2014/main" id="{8670E963-9558-EEF4-97DE-1469E17D1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68088" y="3853917"/>
                <a:ext cx="1649261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 type="triangle" w="sm" len="sm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2269" name="组合 2268">
            <a:extLst>
              <a:ext uri="{FF2B5EF4-FFF2-40B4-BE49-F238E27FC236}">
                <a16:creationId xmlns:a16="http://schemas.microsoft.com/office/drawing/2014/main" id="{F98E4790-72BB-35E6-8232-11C35E7F7988}"/>
              </a:ext>
            </a:extLst>
          </p:cNvPr>
          <p:cNvGrpSpPr/>
          <p:nvPr/>
        </p:nvGrpSpPr>
        <p:grpSpPr>
          <a:xfrm>
            <a:off x="7021864" y="1512598"/>
            <a:ext cx="4674206" cy="4934647"/>
            <a:chOff x="6918833" y="1226542"/>
            <a:chExt cx="4674206" cy="4934647"/>
          </a:xfrm>
        </p:grpSpPr>
        <p:grpSp>
          <p:nvGrpSpPr>
            <p:cNvPr id="2270" name="组合 2269">
              <a:extLst>
                <a:ext uri="{FF2B5EF4-FFF2-40B4-BE49-F238E27FC236}">
                  <a16:creationId xmlns:a16="http://schemas.microsoft.com/office/drawing/2014/main" id="{CF3EB5E5-AAC6-D7D9-BE5D-58EE1DD9303D}"/>
                </a:ext>
              </a:extLst>
            </p:cNvPr>
            <p:cNvGrpSpPr/>
            <p:nvPr/>
          </p:nvGrpSpPr>
          <p:grpSpPr>
            <a:xfrm>
              <a:off x="6918833" y="1226542"/>
              <a:ext cx="4674206" cy="4934647"/>
              <a:chOff x="6918833" y="1226542"/>
              <a:chExt cx="4674206" cy="4934647"/>
            </a:xfrm>
          </p:grpSpPr>
          <p:grpSp>
            <p:nvGrpSpPr>
              <p:cNvPr id="2272" name="组合 2271">
                <a:extLst>
                  <a:ext uri="{FF2B5EF4-FFF2-40B4-BE49-F238E27FC236}">
                    <a16:creationId xmlns:a16="http://schemas.microsoft.com/office/drawing/2014/main" id="{86602B3E-3918-DD66-0863-860818264655}"/>
                  </a:ext>
                </a:extLst>
              </p:cNvPr>
              <p:cNvGrpSpPr/>
              <p:nvPr/>
            </p:nvGrpSpPr>
            <p:grpSpPr>
              <a:xfrm>
                <a:off x="6918833" y="1226542"/>
                <a:ext cx="4674206" cy="4934647"/>
                <a:chOff x="6918833" y="1226542"/>
                <a:chExt cx="4674206" cy="4934647"/>
              </a:xfrm>
            </p:grpSpPr>
            <p:grpSp>
              <p:nvGrpSpPr>
                <p:cNvPr id="2274" name="组合 2273">
                  <a:extLst>
                    <a:ext uri="{FF2B5EF4-FFF2-40B4-BE49-F238E27FC236}">
                      <a16:creationId xmlns:a16="http://schemas.microsoft.com/office/drawing/2014/main" id="{370C5515-EC35-2351-6B17-5DC79CE6E6AC}"/>
                    </a:ext>
                  </a:extLst>
                </p:cNvPr>
                <p:cNvGrpSpPr/>
                <p:nvPr/>
              </p:nvGrpSpPr>
              <p:grpSpPr>
                <a:xfrm>
                  <a:off x="6918833" y="1226542"/>
                  <a:ext cx="4674206" cy="4934647"/>
                  <a:chOff x="6918833" y="1226542"/>
                  <a:chExt cx="4674206" cy="4934647"/>
                </a:xfrm>
              </p:grpSpPr>
              <p:grpSp>
                <p:nvGrpSpPr>
                  <p:cNvPr id="2278" name="组合 2277">
                    <a:extLst>
                      <a:ext uri="{FF2B5EF4-FFF2-40B4-BE49-F238E27FC236}">
                        <a16:creationId xmlns:a16="http://schemas.microsoft.com/office/drawing/2014/main" id="{18D0CA2A-FDB6-1438-CAC1-96237FE4E2A1}"/>
                      </a:ext>
                    </a:extLst>
                  </p:cNvPr>
                  <p:cNvGrpSpPr/>
                  <p:nvPr/>
                </p:nvGrpSpPr>
                <p:grpSpPr>
                  <a:xfrm>
                    <a:off x="6918833" y="1226542"/>
                    <a:ext cx="4674206" cy="4934647"/>
                    <a:chOff x="6918833" y="1226542"/>
                    <a:chExt cx="4674206" cy="4934647"/>
                  </a:xfrm>
                </p:grpSpPr>
                <p:grpSp>
                  <p:nvGrpSpPr>
                    <p:cNvPr id="2280" name="组合 2279">
                      <a:extLst>
                        <a:ext uri="{FF2B5EF4-FFF2-40B4-BE49-F238E27FC236}">
                          <a16:creationId xmlns:a16="http://schemas.microsoft.com/office/drawing/2014/main" id="{B027013F-FD49-3467-EE6E-E5C0A73B26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17794" y="5632091"/>
                      <a:ext cx="585518" cy="412670"/>
                      <a:chOff x="9570242" y="5784920"/>
                      <a:chExt cx="585518" cy="412670"/>
                    </a:xfrm>
                  </p:grpSpPr>
                  <p:cxnSp>
                    <p:nvCxnSpPr>
                      <p:cNvPr id="2315" name="直接箭头连接符 533">
                        <a:extLst>
                          <a:ext uri="{FF2B5EF4-FFF2-40B4-BE49-F238E27FC236}">
                            <a16:creationId xmlns:a16="http://schemas.microsoft.com/office/drawing/2014/main" id="{0C5CD4E4-334D-7CC2-0967-A6B08DB0258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832994" y="5784920"/>
                        <a:ext cx="322766" cy="0"/>
                      </a:xfrm>
                      <a:prstGeom prst="straightConnector1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sp>
                    <p:nvSpPr>
                      <p:cNvPr id="2316" name="Text Box 54">
                        <a:extLst>
                          <a:ext uri="{FF2B5EF4-FFF2-40B4-BE49-F238E27FC236}">
                            <a16:creationId xmlns:a16="http://schemas.microsoft.com/office/drawing/2014/main" id="{DF8CF1E4-3041-6501-80CB-1B2B744B83B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570242" y="5813671"/>
                        <a:ext cx="518650" cy="383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0" tIns="43349" rIns="0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Rs</a:t>
                        </a: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/</a:t>
                        </a:r>
                        <a:r>
                          <a:rPr kumimoji="0" lang="en-US" altLang="zh-CN" sz="1200" b="0" i="0" u="none" strike="noStrike" kern="0" cap="none" spc="0" normalizeH="0" baseline="0" noProof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Rt</a:t>
                        </a:r>
                        <a:endParaRPr kumimoji="0" lang="en-US" altLang="zh-CN" sz="1200" b="0" i="0" u="none" strike="noStrike" kern="0" cap="none" spc="0" normalizeH="0" baseline="-2500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281" name="组合 2280">
                      <a:extLst>
                        <a:ext uri="{FF2B5EF4-FFF2-40B4-BE49-F238E27FC236}">
                          <a16:creationId xmlns:a16="http://schemas.microsoft.com/office/drawing/2014/main" id="{6F143B33-72D5-F232-A419-D2D9C1E1D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8833" y="1226542"/>
                      <a:ext cx="4674206" cy="4934647"/>
                      <a:chOff x="6918833" y="1226542"/>
                      <a:chExt cx="4674206" cy="4934647"/>
                    </a:xfrm>
                  </p:grpSpPr>
                  <p:grpSp>
                    <p:nvGrpSpPr>
                      <p:cNvPr id="2282" name="组合 2281">
                        <a:extLst>
                          <a:ext uri="{FF2B5EF4-FFF2-40B4-BE49-F238E27FC236}">
                            <a16:creationId xmlns:a16="http://schemas.microsoft.com/office/drawing/2014/main" id="{A3D56FA7-282F-C315-141B-59645878A23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059230" y="4601403"/>
                        <a:ext cx="533809" cy="383918"/>
                        <a:chOff x="11059230" y="4601403"/>
                        <a:chExt cx="533809" cy="383918"/>
                      </a:xfrm>
                    </p:grpSpPr>
                    <p:cxnSp>
                      <p:nvCxnSpPr>
                        <p:cNvPr id="2313" name="直接箭头连接符 531">
                          <a:extLst>
                            <a:ext uri="{FF2B5EF4-FFF2-40B4-BE49-F238E27FC236}">
                              <a16:creationId xmlns:a16="http://schemas.microsoft.com/office/drawing/2014/main" id="{CADABED2-6470-EF64-405E-AD09489242D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11059230" y="4870222"/>
                          <a:ext cx="421150" cy="0"/>
                        </a:xfrm>
                        <a:prstGeom prst="straightConnector1">
                          <a:avLst/>
                        </a:prstGeom>
                        <a:noFill/>
                        <a:ln w="25400">
                          <a:solidFill>
                            <a:srgbClr val="FF0000"/>
                          </a:solidFill>
                          <a:round/>
                          <a:headEnd w="lg" len="lg"/>
                          <a:tailEnd type="stealth" w="lg" len="lg"/>
                        </a:ln>
                      </p:spPr>
                    </p:cxnSp>
                    <p:sp>
                      <p:nvSpPr>
                        <p:cNvPr id="2314" name="Text Box 36">
                          <a:extLst>
                            <a:ext uri="{FF2B5EF4-FFF2-40B4-BE49-F238E27FC236}">
                              <a16:creationId xmlns:a16="http://schemas.microsoft.com/office/drawing/2014/main" id="{A29039C4-F3FC-76CD-998D-518374D4D5A9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1244782" y="4601403"/>
                          <a:ext cx="348257" cy="383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0" tIns="43349" rIns="0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R</a:t>
                          </a:r>
                          <a:r>
                            <a:rPr kumimoji="0" lang="en-US" altLang="zh-CN" sz="1200" b="0" i="0" u="none" strike="noStrike" kern="0" cap="none" spc="0" normalizeH="0" baseline="-2500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out</a:t>
                          </a:r>
                        </a:p>
                      </p:txBody>
                    </p:sp>
                  </p:grpSp>
                  <p:cxnSp>
                    <p:nvCxnSpPr>
                      <p:cNvPr id="2283" name="直接连接符 501">
                        <a:extLst>
                          <a:ext uri="{FF2B5EF4-FFF2-40B4-BE49-F238E27FC236}">
                            <a16:creationId xmlns:a16="http://schemas.microsoft.com/office/drawing/2014/main" id="{7EB96F39-596D-F63C-C8CA-63948E654F4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863568" y="4132588"/>
                        <a:ext cx="0" cy="257307"/>
                      </a:xfrm>
                      <a:prstGeom prst="line">
                        <a:avLst/>
                      </a:prstGeom>
                      <a:noFill/>
                      <a:ln w="57150" cap="sq">
                        <a:solidFill>
                          <a:srgbClr val="00B050"/>
                        </a:solidFill>
                        <a:miter lim="800000"/>
                        <a:headEnd/>
                        <a:tailEnd type="triangle" w="sm" len="sm"/>
                      </a:ln>
                    </p:spPr>
                  </p:cxnSp>
                  <p:grpSp>
                    <p:nvGrpSpPr>
                      <p:cNvPr id="2284" name="组合 2283">
                        <a:extLst>
                          <a:ext uri="{FF2B5EF4-FFF2-40B4-BE49-F238E27FC236}">
                            <a16:creationId xmlns:a16="http://schemas.microsoft.com/office/drawing/2014/main" id="{8DF4020F-AA25-FD52-E381-024BE0C0F8E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19839" y="5475103"/>
                        <a:ext cx="675729" cy="502961"/>
                        <a:chOff x="10319839" y="5475103"/>
                        <a:chExt cx="675729" cy="502961"/>
                      </a:xfrm>
                    </p:grpSpPr>
                    <p:sp>
                      <p:nvSpPr>
                        <p:cNvPr id="2309" name="Line 7">
                          <a:extLst>
                            <a:ext uri="{FF2B5EF4-FFF2-40B4-BE49-F238E27FC236}">
                              <a16:creationId xmlns:a16="http://schemas.microsoft.com/office/drawing/2014/main" id="{E5E9ECD5-B130-B923-A90C-54140886B67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rot="16200000">
                          <a:off x="10202092" y="5860317"/>
                          <a:ext cx="235494" cy="0"/>
                        </a:xfrm>
                        <a:prstGeom prst="line">
                          <a:avLst/>
                        </a:prstGeom>
                        <a:noFill/>
                        <a:ln w="57150">
                          <a:solidFill>
                            <a:srgbClr val="92D050"/>
                          </a:solidFill>
                          <a:round/>
                          <a:headEnd/>
                          <a:tailEnd type="non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grpSp>
                      <p:nvGrpSpPr>
                        <p:cNvPr id="2310" name="组合 2309">
                          <a:extLst>
                            <a:ext uri="{FF2B5EF4-FFF2-40B4-BE49-F238E27FC236}">
                              <a16:creationId xmlns:a16="http://schemas.microsoft.com/office/drawing/2014/main" id="{7DEB4773-3651-7A85-B88E-ABF55FA2029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538060" y="5475103"/>
                          <a:ext cx="457508" cy="276999"/>
                          <a:chOff x="10691214" y="5629176"/>
                          <a:chExt cx="457508" cy="276999"/>
                        </a:xfrm>
                      </p:grpSpPr>
                      <p:sp>
                        <p:nvSpPr>
                          <p:cNvPr id="2311" name="矩形 2310">
                            <a:extLst>
                              <a:ext uri="{FF2B5EF4-FFF2-40B4-BE49-F238E27FC236}">
                                <a16:creationId xmlns:a16="http://schemas.microsoft.com/office/drawing/2014/main" id="{B0D0C5BF-F20A-0022-D94F-60CFCBCE90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691214" y="5629176"/>
                            <a:ext cx="277640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egoe UI Black" panose="020B0A02040204020203" pitchFamily="34" charset="0"/>
                                <a:ea typeface="Segoe UI Black" panose="020B0A02040204020203" pitchFamily="34" charset="0"/>
                                <a:cs typeface="Segoe UI Black" panose="020B0A02040204020203" pitchFamily="34" charset="0"/>
                              </a:rPr>
                              <a:t>0</a:t>
                            </a:r>
                          </a:p>
                        </p:txBody>
                      </p:sp>
                      <p:sp>
                        <p:nvSpPr>
                          <p:cNvPr id="2312" name="矩形 2311">
                            <a:extLst>
                              <a:ext uri="{FF2B5EF4-FFF2-40B4-BE49-F238E27FC236}">
                                <a16:creationId xmlns:a16="http://schemas.microsoft.com/office/drawing/2014/main" id="{8E7602D5-799B-9960-1112-EFB5AEACA18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880700" y="5629176"/>
                            <a:ext cx="268022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egoe UI Black" panose="020B0A02040204020203" pitchFamily="34" charset="0"/>
                                <a:ea typeface="Segoe UI Black" panose="020B0A02040204020203" pitchFamily="34" charset="0"/>
                                <a:cs typeface="Segoe UI Black" panose="020B0A02040204020203" pitchFamily="34" charset="0"/>
                              </a:rPr>
                              <a:t>1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285" name="上下箭头 2284">
                        <a:extLst>
                          <a:ext uri="{FF2B5EF4-FFF2-40B4-BE49-F238E27FC236}">
                            <a16:creationId xmlns:a16="http://schemas.microsoft.com/office/drawing/2014/main" id="{E4138AED-C32D-34BA-1448-0E9CA2B905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4049" y="1226542"/>
                        <a:ext cx="177326" cy="4934647"/>
                      </a:xfrm>
                      <a:prstGeom prst="upDownArrow">
                        <a:avLst/>
                      </a:prstGeom>
                      <a:solidFill>
                        <a:srgbClr val="00B050"/>
                      </a:solidFill>
                      <a:ln w="190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vert="eaVert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3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grpSp>
                    <p:nvGrpSpPr>
                      <p:cNvPr id="2286" name="组合 2285">
                        <a:extLst>
                          <a:ext uri="{FF2B5EF4-FFF2-40B4-BE49-F238E27FC236}">
                            <a16:creationId xmlns:a16="http://schemas.microsoft.com/office/drawing/2014/main" id="{3C52DBC4-653A-938B-C17E-4F022A86F3B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57732" y="4191329"/>
                        <a:ext cx="1158542" cy="1183791"/>
                        <a:chOff x="10106025" y="4347609"/>
                        <a:chExt cx="1158542" cy="1183791"/>
                      </a:xfrm>
                    </p:grpSpPr>
                    <p:sp>
                      <p:nvSpPr>
                        <p:cNvPr id="2305" name="Rectangle 104">
                          <a:extLst>
                            <a:ext uri="{FF2B5EF4-FFF2-40B4-BE49-F238E27FC236}">
                              <a16:creationId xmlns:a16="http://schemas.microsoft.com/office/drawing/2014/main" id="{3982A8A3-7FE1-1FBF-B2AE-CF0591FA9DC5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106025" y="4347609"/>
                          <a:ext cx="1077271" cy="1057709"/>
                        </a:xfrm>
                        <a:prstGeom prst="rect">
                          <a:avLst/>
                        </a:prstGeom>
                        <a:solidFill>
                          <a:srgbClr val="00B050"/>
                        </a:solidFill>
                        <a:ln w="28575" cap="flat" cmpd="sng" algn="ctr">
                          <a:solidFill>
                            <a:sysClr val="windowText" lastClr="000000">
                              <a:lumMod val="95000"/>
                              <a:lumOff val="5000"/>
                            </a:sysClr>
                          </a:solidFill>
                          <a:prstDash val="solid"/>
                          <a:miter lim="800000"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2306" name="Text Box 36">
                          <a:extLst>
                            <a:ext uri="{FF2B5EF4-FFF2-40B4-BE49-F238E27FC236}">
                              <a16:creationId xmlns:a16="http://schemas.microsoft.com/office/drawing/2014/main" id="{72907660-E88C-5C8D-7269-26A8FA7A9BAB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187297" y="5143902"/>
                          <a:ext cx="470587" cy="383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R#</a:t>
                          </a:r>
                          <a:endParaRPr kumimoji="0" lang="en-US" altLang="zh-CN" sz="1200" b="0" i="0" u="none" strike="noStrike" kern="0" cap="none" spc="0" normalizeH="0" baseline="-2500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2307" name="Text Box 36">
                          <a:extLst>
                            <a:ext uri="{FF2B5EF4-FFF2-40B4-BE49-F238E27FC236}">
                              <a16:creationId xmlns:a16="http://schemas.microsoft.com/office/drawing/2014/main" id="{B85E4877-2860-DC63-8E0E-D4E8CEF50C1E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681284" y="5147482"/>
                          <a:ext cx="583283" cy="383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W#</a:t>
                          </a:r>
                          <a:endParaRPr kumimoji="0" lang="en-US" altLang="zh-CN" sz="1200" b="0" i="0" u="none" strike="noStrike" kern="0" cap="none" spc="0" normalizeH="0" baseline="-2500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2308" name="Text Box 36">
                          <a:extLst>
                            <a:ext uri="{FF2B5EF4-FFF2-40B4-BE49-F238E27FC236}">
                              <a16:creationId xmlns:a16="http://schemas.microsoft.com/office/drawing/2014/main" id="{4BF81514-CA74-0BBB-B29A-F796692E788A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330988" y="4665636"/>
                          <a:ext cx="660753" cy="383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600" b="1" i="0" u="none" strike="noStrike" kern="0" cap="none" spc="0" normalizeH="0" baseline="0" noProof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Regs</a:t>
                          </a:r>
                          <a:endParaRPr kumimoji="0" lang="en-US" altLang="zh-CN" sz="1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2287" name="组合 2286">
                        <a:extLst>
                          <a:ext uri="{FF2B5EF4-FFF2-40B4-BE49-F238E27FC236}">
                            <a16:creationId xmlns:a16="http://schemas.microsoft.com/office/drawing/2014/main" id="{B47BBAC4-83F8-8C1F-4B74-4DE77167E8E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61585" y="5282914"/>
                        <a:ext cx="505805" cy="486377"/>
                        <a:chOff x="9960717" y="5282521"/>
                        <a:chExt cx="505805" cy="486377"/>
                      </a:xfrm>
                    </p:grpSpPr>
                    <p:sp>
                      <p:nvSpPr>
                        <p:cNvPr id="2300" name="Line 7">
                          <a:extLst>
                            <a:ext uri="{FF2B5EF4-FFF2-40B4-BE49-F238E27FC236}">
                              <a16:creationId xmlns:a16="http://schemas.microsoft.com/office/drawing/2014/main" id="{70156673-130A-9E82-94CE-4F07E08A22F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rot="16200000">
                          <a:off x="10043426" y="5439363"/>
                          <a:ext cx="313684" cy="0"/>
                        </a:xfrm>
                        <a:prstGeom prst="line">
                          <a:avLst/>
                        </a:prstGeom>
                        <a:noFill/>
                        <a:ln w="57150">
                          <a:solidFill>
                            <a:srgbClr val="92D050"/>
                          </a:solidFill>
                          <a:round/>
                          <a:headEnd/>
                          <a:tailEnd type="triangle" w="sm" len="sm"/>
                        </a:ln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grpSp>
                      <p:nvGrpSpPr>
                        <p:cNvPr id="2301" name="组合 2300">
                          <a:extLst>
                            <a:ext uri="{FF2B5EF4-FFF2-40B4-BE49-F238E27FC236}">
                              <a16:creationId xmlns:a16="http://schemas.microsoft.com/office/drawing/2014/main" id="{B22C3CCB-D106-5752-E1B1-D4498896F9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60717" y="5491899"/>
                          <a:ext cx="505805" cy="276999"/>
                          <a:chOff x="5347918" y="5557244"/>
                          <a:chExt cx="505805" cy="276999"/>
                        </a:xfrm>
                        <a:noFill/>
                      </p:grpSpPr>
                      <p:sp>
                        <p:nvSpPr>
                          <p:cNvPr id="2302" name="流程图: 手动操作 520">
                            <a:extLst>
                              <a:ext uri="{FF2B5EF4-FFF2-40B4-BE49-F238E27FC236}">
                                <a16:creationId xmlns:a16="http://schemas.microsoft.com/office/drawing/2014/main" id="{63EE043A-E3F8-62DF-4230-3FD52B65F50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5347918" y="5583277"/>
                            <a:ext cx="505805" cy="214765"/>
                          </a:xfrm>
                          <a:prstGeom prst="flowChartManualOperation">
                            <a:avLst/>
                          </a:prstGeom>
                          <a:solidFill>
                            <a:srgbClr val="92D050"/>
                          </a:solidFill>
                          <a:ln w="22225" cap="flat" cmpd="sng" algn="ctr">
                            <a:solidFill>
                              <a:sysClr val="windowText" lastClr="000000">
                                <a:lumMod val="95000"/>
                                <a:lumOff val="5000"/>
                              </a:sysClr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zh-CN" altLang="en-US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微软雅黑"/>
                              <a:cs typeface="Segoe UI Black" panose="020B0A02040204020203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303" name="矩形 2302">
                            <a:extLst>
                              <a:ext uri="{FF2B5EF4-FFF2-40B4-BE49-F238E27FC236}">
                                <a16:creationId xmlns:a16="http://schemas.microsoft.com/office/drawing/2014/main" id="{2B73467A-97C8-2CDE-6228-17C90F71A7B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4512" y="5557244"/>
                            <a:ext cx="277640" cy="276999"/>
                          </a:xfrm>
                          <a:prstGeom prst="rect">
                            <a:avLst/>
                          </a:prstGeom>
                          <a:grpFill/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egoe UI Black" panose="020B0A02040204020203" pitchFamily="34" charset="0"/>
                                <a:ea typeface="Segoe UI Black" panose="020B0A02040204020203" pitchFamily="34" charset="0"/>
                                <a:cs typeface="Segoe UI Black" panose="020B0A02040204020203" pitchFamily="34" charset="0"/>
                              </a:rPr>
                              <a:t>0</a:t>
                            </a:r>
                          </a:p>
                        </p:txBody>
                      </p:sp>
                      <p:sp>
                        <p:nvSpPr>
                          <p:cNvPr id="2304" name="矩形 2303">
                            <a:extLst>
                              <a:ext uri="{FF2B5EF4-FFF2-40B4-BE49-F238E27FC236}">
                                <a16:creationId xmlns:a16="http://schemas.microsoft.com/office/drawing/2014/main" id="{7B13F546-66B6-3298-126A-5EDB8AF90E0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563998" y="5557244"/>
                            <a:ext cx="268022" cy="276999"/>
                          </a:xfrm>
                          <a:prstGeom prst="rect">
                            <a:avLst/>
                          </a:prstGeom>
                          <a:grpFill/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Segoe UI Black" panose="020B0A02040204020203" pitchFamily="34" charset="0"/>
                                <a:ea typeface="Segoe UI Black" panose="020B0A02040204020203" pitchFamily="34" charset="0"/>
                                <a:cs typeface="Segoe UI Black" panose="020B0A02040204020203" pitchFamily="34" charset="0"/>
                              </a:rPr>
                              <a:t>1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288" name="组合 2287">
                        <a:extLst>
                          <a:ext uri="{FF2B5EF4-FFF2-40B4-BE49-F238E27FC236}">
                            <a16:creationId xmlns:a16="http://schemas.microsoft.com/office/drawing/2014/main" id="{55422278-BA99-D547-9F40-215738142E4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13970" y="4728268"/>
                        <a:ext cx="728683" cy="150880"/>
                        <a:chOff x="9216337" y="4731932"/>
                        <a:chExt cx="728683" cy="150880"/>
                      </a:xfrm>
                    </p:grpSpPr>
                    <p:cxnSp>
                      <p:nvCxnSpPr>
                        <p:cNvPr id="2298" name="直接连接符 516">
                          <a:extLst>
                            <a:ext uri="{FF2B5EF4-FFF2-40B4-BE49-F238E27FC236}">
                              <a16:creationId xmlns:a16="http://schemas.microsoft.com/office/drawing/2014/main" id="{2083D7A1-25B7-2D26-7545-D7AB78C828A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9216337" y="4807372"/>
                          <a:ext cx="728683" cy="0"/>
                        </a:xfrm>
                        <a:prstGeom prst="line">
                          <a:avLst/>
                        </a:prstGeom>
                        <a:noFill/>
                        <a:ln w="57150">
                          <a:solidFill>
                            <a:srgbClr val="00B050"/>
                          </a:solidFill>
                          <a:round/>
                          <a:headEnd/>
                          <a:tailEnd type="none" w="lg" len="lg"/>
                        </a:ln>
                      </p:spPr>
                    </p:cxnSp>
                    <p:sp>
                      <p:nvSpPr>
                        <p:cNvPr id="2299" name="等腰三角形 517">
                          <a:extLst>
                            <a:ext uri="{FF2B5EF4-FFF2-40B4-BE49-F238E27FC236}">
                              <a16:creationId xmlns:a16="http://schemas.microsoft.com/office/drawing/2014/main" id="{B0FB55FF-DDAB-6852-DEF1-D81F3D2D6B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9478020" y="4736865"/>
                          <a:ext cx="150880" cy="141013"/>
                        </a:xfrm>
                        <a:prstGeom prst="triangle">
                          <a:avLst/>
                        </a:prstGeom>
                        <a:solidFill>
                          <a:sysClr val="window" lastClr="FFFFFF"/>
                        </a:solidFill>
                        <a:ln w="19050">
                          <a:solidFill>
                            <a:srgbClr val="00B050"/>
                          </a:solidFill>
                          <a:round/>
                          <a:headEnd/>
                          <a:tailEnd type="triangl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2289" name="组合 2288">
                        <a:extLst>
                          <a:ext uri="{FF2B5EF4-FFF2-40B4-BE49-F238E27FC236}">
                            <a16:creationId xmlns:a16="http://schemas.microsoft.com/office/drawing/2014/main" id="{7023112E-2A1F-B3E4-FF2D-E47C3069AC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8833" y="4367229"/>
                        <a:ext cx="1285607" cy="499228"/>
                        <a:chOff x="6928881" y="4357181"/>
                        <a:chExt cx="1285607" cy="499228"/>
                      </a:xfrm>
                    </p:grpSpPr>
                    <p:sp>
                      <p:nvSpPr>
                        <p:cNvPr id="2294" name="任意多边形 512">
                          <a:extLst>
                            <a:ext uri="{FF2B5EF4-FFF2-40B4-BE49-F238E27FC236}">
                              <a16:creationId xmlns:a16="http://schemas.microsoft.com/office/drawing/2014/main" id="{88711B71-A9C8-12FB-1D72-CA96BFFA1C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6928881" y="4400003"/>
                          <a:ext cx="1285607" cy="456406"/>
                        </a:xfrm>
                        <a:custGeom>
                          <a:avLst/>
                          <a:gdLst>
                            <a:gd name="connsiteX0" fmla="*/ 1285607 w 1285607"/>
                            <a:gd name="connsiteY0" fmla="*/ 456406 h 456406"/>
                            <a:gd name="connsiteX1" fmla="*/ 734578 w 1285607"/>
                            <a:gd name="connsiteY1" fmla="*/ 456406 h 456406"/>
                            <a:gd name="connsiteX2" fmla="*/ 642803 w 1285607"/>
                            <a:gd name="connsiteY2" fmla="*/ 344736 h 456406"/>
                            <a:gd name="connsiteX3" fmla="*/ 551028 w 1285607"/>
                            <a:gd name="connsiteY3" fmla="*/ 456406 h 456406"/>
                            <a:gd name="connsiteX4" fmla="*/ 0 w 1285607"/>
                            <a:gd name="connsiteY4" fmla="*/ 456406 h 456406"/>
                            <a:gd name="connsiteX5" fmla="*/ 437954 w 1285607"/>
                            <a:gd name="connsiteY5" fmla="*/ 0 h 456406"/>
                            <a:gd name="connsiteX6" fmla="*/ 847653 w 1285607"/>
                            <a:gd name="connsiteY6" fmla="*/ 0 h 4564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285607" h="456406">
                              <a:moveTo>
                                <a:pt x="1285607" y="456406"/>
                              </a:moveTo>
                              <a:lnTo>
                                <a:pt x="734578" y="456406"/>
                              </a:lnTo>
                              <a:lnTo>
                                <a:pt x="642803" y="344736"/>
                              </a:lnTo>
                              <a:lnTo>
                                <a:pt x="551028" y="456406"/>
                              </a:lnTo>
                              <a:lnTo>
                                <a:pt x="0" y="456406"/>
                              </a:lnTo>
                              <a:lnTo>
                                <a:pt x="437954" y="0"/>
                              </a:lnTo>
                              <a:lnTo>
                                <a:pt x="847653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D7D31"/>
                        </a:solidFill>
                        <a:ln w="28575" cap="flat" cmpd="sng" algn="ctr">
                          <a:solidFill>
                            <a:sysClr val="windowText" lastClr="000000">
                              <a:lumMod val="95000"/>
                              <a:lumOff val="5000"/>
                            </a:sysClr>
                          </a:solidFill>
                          <a:prstDash val="solid"/>
                          <a:miter lim="800000"/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微软雅黑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2295" name="矩形 2294">
                          <a:extLst>
                            <a:ext uri="{FF2B5EF4-FFF2-40B4-BE49-F238E27FC236}">
                              <a16:creationId xmlns:a16="http://schemas.microsoft.com/office/drawing/2014/main" id="{FF07C9E4-DD7C-7BA5-FF13-26F1C23475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70289" y="4496254"/>
                          <a:ext cx="60144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6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ALU</a:t>
                          </a:r>
                          <a:endParaRPr kumimoji="0" lang="zh-CN" altLang="en-US" sz="1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2296" name="Text Box 108">
                          <a:extLst>
                            <a:ext uri="{FF2B5EF4-FFF2-40B4-BE49-F238E27FC236}">
                              <a16:creationId xmlns:a16="http://schemas.microsoft.com/office/drawing/2014/main" id="{7A8D5E8C-5EAF-DF3C-3EC9-0069A7A7EC40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135987" y="4368970"/>
                          <a:ext cx="289065" cy="260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A</a:t>
                          </a:r>
                        </a:p>
                      </p:txBody>
                    </p:sp>
                    <p:sp>
                      <p:nvSpPr>
                        <p:cNvPr id="2297" name="Text Box 107">
                          <a:extLst>
                            <a:ext uri="{FF2B5EF4-FFF2-40B4-BE49-F238E27FC236}">
                              <a16:creationId xmlns:a16="http://schemas.microsoft.com/office/drawing/2014/main" id="{0786A798-A8C4-CC71-04A1-B0991CFD7F76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736562" y="4357181"/>
                          <a:ext cx="261145" cy="248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B</a:t>
                          </a:r>
                        </a:p>
                      </p:txBody>
                    </p:sp>
                  </p:grpSp>
                  <p:grpSp>
                    <p:nvGrpSpPr>
                      <p:cNvPr id="2290" name="组合 2289">
                        <a:extLst>
                          <a:ext uri="{FF2B5EF4-FFF2-40B4-BE49-F238E27FC236}">
                            <a16:creationId xmlns:a16="http://schemas.microsoft.com/office/drawing/2014/main" id="{268397A0-9B0C-9AB4-E178-E136410815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9941" y="4902183"/>
                        <a:ext cx="292482" cy="292482"/>
                        <a:chOff x="7509361" y="1942533"/>
                        <a:chExt cx="799099" cy="799099"/>
                      </a:xfrm>
                    </p:grpSpPr>
                    <p:sp>
                      <p:nvSpPr>
                        <p:cNvPr id="2292" name="椭圆 2291">
                          <a:extLst>
                            <a:ext uri="{FF2B5EF4-FFF2-40B4-BE49-F238E27FC236}">
                              <a16:creationId xmlns:a16="http://schemas.microsoft.com/office/drawing/2014/main" id="{6AC140DB-EE23-BF2C-1ED9-EF333E829E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09361" y="1942533"/>
                          <a:ext cx="799099" cy="799099"/>
                        </a:xfrm>
                        <a:prstGeom prst="ellipse">
                          <a:avLst/>
                        </a:prstGeom>
                        <a:solidFill>
                          <a:srgbClr val="E7E6E6"/>
                        </a:solidFill>
                        <a:ln w="25400" cap="flat" cmpd="sng" algn="ctr">
                          <a:solidFill>
                            <a:srgbClr val="C00000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微软雅黑"/>
                            <a:ea typeface="微软雅黑"/>
                            <a:cs typeface="+mn-cs"/>
                          </a:endParaRPr>
                        </a:p>
                      </p:txBody>
                    </p:sp>
                    <p:pic>
                      <p:nvPicPr>
                        <p:cNvPr id="2293" name="图片 2292">
                          <a:extLst>
                            <a:ext uri="{FF2B5EF4-FFF2-40B4-BE49-F238E27FC236}">
                              <a16:creationId xmlns:a16="http://schemas.microsoft.com/office/drawing/2014/main" id="{B10A9B7F-8242-DF5F-321A-F947B9572A2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53503" y="2112737"/>
                          <a:ext cx="552450" cy="466724"/>
                        </a:xfrm>
                        <a:prstGeom prst="rect">
                          <a:avLst/>
                        </a:prstGeom>
                        <a:solidFill>
                          <a:srgbClr val="5B9BD5">
                            <a:lumMod val="20000"/>
                            <a:lumOff val="80000"/>
                          </a:srgbClr>
                        </a:solidFill>
                      </p:spPr>
                    </p:pic>
                  </p:grpSp>
                  <p:sp>
                    <p:nvSpPr>
                      <p:cNvPr id="2291" name="Line 7">
                        <a:extLst>
                          <a:ext uri="{FF2B5EF4-FFF2-40B4-BE49-F238E27FC236}">
                            <a16:creationId xmlns:a16="http://schemas.microsoft.com/office/drawing/2014/main" id="{8109A4C5-3E31-B438-C9C9-11939F907D8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7873091" y="4132588"/>
                        <a:ext cx="1244257" cy="0"/>
                      </a:xfrm>
                      <a:prstGeom prst="line">
                        <a:avLst/>
                      </a:prstGeom>
                      <a:noFill/>
                      <a:ln w="57150" cap="sq">
                        <a:solidFill>
                          <a:srgbClr val="00B050"/>
                        </a:solidFill>
                        <a:miter lim="800000"/>
                        <a:headEnd/>
                        <a:tailEnd type="none" w="sm" len="sm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</p:grpSp>
              <p:cxnSp>
                <p:nvCxnSpPr>
                  <p:cNvPr id="2279" name="直接连接符 347">
                    <a:extLst>
                      <a:ext uri="{FF2B5EF4-FFF2-40B4-BE49-F238E27FC236}">
                        <a16:creationId xmlns:a16="http://schemas.microsoft.com/office/drawing/2014/main" id="{8A833252-1B75-F24D-8718-576FC2AB09BE}"/>
                      </a:ext>
                    </a:extLst>
                  </p:cNvPr>
                  <p:cNvCxnSpPr/>
                  <p:nvPr/>
                </p:nvCxnSpPr>
                <p:spPr>
                  <a:xfrm>
                    <a:off x="7268527" y="4083159"/>
                    <a:ext cx="0" cy="314191"/>
                  </a:xfrm>
                  <a:prstGeom prst="line">
                    <a:avLst/>
                  </a:prstGeom>
                  <a:noFill/>
                  <a:ln w="57150">
                    <a:solidFill>
                      <a:srgbClr val="FF66FF"/>
                    </a:solidFill>
                    <a:round/>
                    <a:headEnd/>
                    <a:tailEnd type="triangle" w="sm" len="sm"/>
                  </a:ln>
                </p:spPr>
              </p:cxnSp>
            </p:grpSp>
            <p:grpSp>
              <p:nvGrpSpPr>
                <p:cNvPr id="2275" name="组合 2274">
                  <a:extLst>
                    <a:ext uri="{FF2B5EF4-FFF2-40B4-BE49-F238E27FC236}">
                      <a16:creationId xmlns:a16="http://schemas.microsoft.com/office/drawing/2014/main" id="{5FF212C9-0EFA-4AF9-F3E0-AB4964559F90}"/>
                    </a:ext>
                  </a:extLst>
                </p:cNvPr>
                <p:cNvGrpSpPr/>
                <p:nvPr/>
              </p:nvGrpSpPr>
              <p:grpSpPr>
                <a:xfrm>
                  <a:off x="7987750" y="4534409"/>
                  <a:ext cx="1128624" cy="442981"/>
                  <a:chOff x="7987750" y="4534409"/>
                  <a:chExt cx="1128624" cy="442981"/>
                </a:xfrm>
              </p:grpSpPr>
              <p:cxnSp>
                <p:nvCxnSpPr>
                  <p:cNvPr id="2276" name="直接箭头连接符 344">
                    <a:extLst>
                      <a:ext uri="{FF2B5EF4-FFF2-40B4-BE49-F238E27FC236}">
                        <a16:creationId xmlns:a16="http://schemas.microsoft.com/office/drawing/2014/main" id="{66795B60-679F-B0D3-C83F-233979B3B60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87750" y="4648862"/>
                    <a:ext cx="516040" cy="0"/>
                  </a:xfrm>
                  <a:prstGeom prst="straightConnector1">
                    <a:avLst/>
                  </a:prstGeom>
                  <a:noFill/>
                  <a:ln w="25400" cap="sq">
                    <a:solidFill>
                      <a:srgbClr val="FF0000"/>
                    </a:solidFill>
                    <a:miter lim="800000"/>
                    <a:headEnd w="lg" len="lg"/>
                    <a:tailEnd type="stealth" w="lg" len="lg"/>
                  </a:ln>
                </p:spPr>
              </p:cxnSp>
              <p:sp>
                <p:nvSpPr>
                  <p:cNvPr id="2277" name="Text Box 105">
                    <a:extLst>
                      <a:ext uri="{FF2B5EF4-FFF2-40B4-BE49-F238E27FC236}">
                        <a16:creationId xmlns:a16="http://schemas.microsoft.com/office/drawing/2014/main" id="{71DE3D27-A655-318D-5167-4AFA43755E0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23139" y="4534409"/>
                    <a:ext cx="693235" cy="4429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</p:grpSp>
          </p:grpSp>
          <p:sp>
            <p:nvSpPr>
              <p:cNvPr id="2273" name="Rectangle 104">
                <a:extLst>
                  <a:ext uri="{FF2B5EF4-FFF2-40B4-BE49-F238E27FC236}">
                    <a16:creationId xmlns:a16="http://schemas.microsoft.com/office/drawing/2014/main" id="{9706F075-FC01-4F58-9AA4-9B2AFF176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4098" y="5181377"/>
                <a:ext cx="399192" cy="404590"/>
              </a:xfrm>
              <a:prstGeom prst="rect">
                <a:avLst/>
              </a:prstGeom>
              <a:solidFill>
                <a:srgbClr val="FFFF00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Z</a:t>
                </a:r>
              </a:p>
            </p:txBody>
          </p:sp>
        </p:grpSp>
        <p:cxnSp>
          <p:nvCxnSpPr>
            <p:cNvPr id="2271" name="直接连接符 290">
              <a:extLst>
                <a:ext uri="{FF2B5EF4-FFF2-40B4-BE49-F238E27FC236}">
                  <a16:creationId xmlns:a16="http://schemas.microsoft.com/office/drawing/2014/main" id="{A42770EA-CD77-748D-A9EF-AFF670427844}"/>
                </a:ext>
              </a:extLst>
            </p:cNvPr>
            <p:cNvCxnSpPr/>
            <p:nvPr/>
          </p:nvCxnSpPr>
          <p:spPr>
            <a:xfrm>
              <a:off x="7545804" y="4882812"/>
              <a:ext cx="0" cy="288015"/>
            </a:xfrm>
            <a:prstGeom prst="line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triangle" w="sm" len="sm"/>
            </a:ln>
          </p:spPr>
        </p:cxnSp>
      </p:grpSp>
      <p:sp>
        <p:nvSpPr>
          <p:cNvPr id="2317" name="Line 7">
            <a:extLst>
              <a:ext uri="{FF2B5EF4-FFF2-40B4-BE49-F238E27FC236}">
                <a16:creationId xmlns:a16="http://schemas.microsoft.com/office/drawing/2014/main" id="{798B962A-9708-B937-0F00-6A0E61765789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10832866" y="6127465"/>
            <a:ext cx="2354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none" w="lg" len="lg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318" name="组合 2317">
            <a:extLst>
              <a:ext uri="{FF2B5EF4-FFF2-40B4-BE49-F238E27FC236}">
                <a16:creationId xmlns:a16="http://schemas.microsoft.com/office/drawing/2014/main" id="{2AE844B5-FEB7-34B4-14FC-38B89F5BF0D5}"/>
              </a:ext>
            </a:extLst>
          </p:cNvPr>
          <p:cNvGrpSpPr/>
          <p:nvPr/>
        </p:nvGrpSpPr>
        <p:grpSpPr>
          <a:xfrm>
            <a:off x="6897371" y="1512598"/>
            <a:ext cx="4891977" cy="4934647"/>
            <a:chOff x="6794340" y="1226542"/>
            <a:chExt cx="4891977" cy="4934647"/>
          </a:xfrm>
        </p:grpSpPr>
        <p:grpSp>
          <p:nvGrpSpPr>
            <p:cNvPr id="2319" name="组合 2318">
              <a:extLst>
                <a:ext uri="{FF2B5EF4-FFF2-40B4-BE49-F238E27FC236}">
                  <a16:creationId xmlns:a16="http://schemas.microsoft.com/office/drawing/2014/main" id="{323BDD0A-5710-B907-E9BF-5F87C1AA322F}"/>
                </a:ext>
              </a:extLst>
            </p:cNvPr>
            <p:cNvGrpSpPr/>
            <p:nvPr/>
          </p:nvGrpSpPr>
          <p:grpSpPr>
            <a:xfrm>
              <a:off x="6794340" y="1226542"/>
              <a:ext cx="4763212" cy="4934647"/>
              <a:chOff x="6794340" y="1226542"/>
              <a:chExt cx="4763212" cy="4934647"/>
            </a:xfrm>
          </p:grpSpPr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90DCBD11-4948-1903-68AC-423D645E2D1B}"/>
                  </a:ext>
                </a:extLst>
              </p:cNvPr>
              <p:cNvGrpSpPr/>
              <p:nvPr/>
            </p:nvGrpSpPr>
            <p:grpSpPr>
              <a:xfrm>
                <a:off x="6794340" y="1226542"/>
                <a:ext cx="4763212" cy="4934647"/>
                <a:chOff x="6794340" y="1226542"/>
                <a:chExt cx="4763212" cy="4934647"/>
              </a:xfrm>
            </p:grpSpPr>
            <p:grpSp>
              <p:nvGrpSpPr>
                <p:cNvPr id="2325" name="组合 2324">
                  <a:extLst>
                    <a:ext uri="{FF2B5EF4-FFF2-40B4-BE49-F238E27FC236}">
                      <a16:creationId xmlns:a16="http://schemas.microsoft.com/office/drawing/2014/main" id="{13CEBA5C-D656-2E84-A3A3-2B09510392B9}"/>
                    </a:ext>
                  </a:extLst>
                </p:cNvPr>
                <p:cNvGrpSpPr/>
                <p:nvPr/>
              </p:nvGrpSpPr>
              <p:grpSpPr>
                <a:xfrm>
                  <a:off x="10511466" y="5270354"/>
                  <a:ext cx="505805" cy="481748"/>
                  <a:chOff x="11202272" y="5245564"/>
                  <a:chExt cx="505805" cy="481748"/>
                </a:xfrm>
              </p:grpSpPr>
              <p:sp>
                <p:nvSpPr>
                  <p:cNvPr id="2348" name="Line 7">
                    <a:extLst>
                      <a:ext uri="{FF2B5EF4-FFF2-40B4-BE49-F238E27FC236}">
                        <a16:creationId xmlns:a16="http://schemas.microsoft.com/office/drawing/2014/main" id="{2B08EC12-F1C7-A788-6B35-A5A0F04FBA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1322336" y="5368315"/>
                    <a:ext cx="24550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 type="triangle" w="sm" len="sm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2349" name="组合 2348">
                    <a:extLst>
                      <a:ext uri="{FF2B5EF4-FFF2-40B4-BE49-F238E27FC236}">
                        <a16:creationId xmlns:a16="http://schemas.microsoft.com/office/drawing/2014/main" id="{DA10BD8A-C3A0-ABED-59B9-B0F0624C02F7}"/>
                      </a:ext>
                    </a:extLst>
                  </p:cNvPr>
                  <p:cNvGrpSpPr/>
                  <p:nvPr/>
                </p:nvGrpSpPr>
                <p:grpSpPr>
                  <a:xfrm>
                    <a:off x="11202272" y="5450313"/>
                    <a:ext cx="505805" cy="276999"/>
                    <a:chOff x="10664620" y="5629176"/>
                    <a:chExt cx="505805" cy="276999"/>
                  </a:xfrm>
                </p:grpSpPr>
                <p:sp>
                  <p:nvSpPr>
                    <p:cNvPr id="2350" name="流程图: 手动操作 676">
                      <a:extLst>
                        <a:ext uri="{FF2B5EF4-FFF2-40B4-BE49-F238E27FC236}">
                          <a16:creationId xmlns:a16="http://schemas.microsoft.com/office/drawing/2014/main" id="{DA419A68-D816-28F1-59FC-706B68FBC00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664620" y="5664734"/>
                      <a:ext cx="505805" cy="214765"/>
                    </a:xfrm>
                    <a:prstGeom prst="flowChartManualOperation">
                      <a:avLst/>
                    </a:prstGeom>
                    <a:solidFill>
                      <a:srgbClr val="92D050"/>
                    </a:solidFill>
                    <a:ln w="2222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51" name="矩形 2350">
                      <a:extLst>
                        <a:ext uri="{FF2B5EF4-FFF2-40B4-BE49-F238E27FC236}">
                          <a16:creationId xmlns:a16="http://schemas.microsoft.com/office/drawing/2014/main" id="{DA3233A4-22B6-93BE-7226-91607B65D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1214" y="5629176"/>
                      <a:ext cx="2776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2352" name="矩形 2351">
                      <a:extLst>
                        <a:ext uri="{FF2B5EF4-FFF2-40B4-BE49-F238E27FC236}">
                          <a16:creationId xmlns:a16="http://schemas.microsoft.com/office/drawing/2014/main" id="{4963456C-ED1D-3174-C5AA-F789C98CD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80700" y="5629176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  <p:grpSp>
              <p:nvGrpSpPr>
                <p:cNvPr id="2326" name="组合 2325">
                  <a:extLst>
                    <a:ext uri="{FF2B5EF4-FFF2-40B4-BE49-F238E27FC236}">
                      <a16:creationId xmlns:a16="http://schemas.microsoft.com/office/drawing/2014/main" id="{794C1347-3D23-78E5-CACA-2B5C8A820C9A}"/>
                    </a:ext>
                  </a:extLst>
                </p:cNvPr>
                <p:cNvGrpSpPr/>
                <p:nvPr/>
              </p:nvGrpSpPr>
              <p:grpSpPr>
                <a:xfrm>
                  <a:off x="6794340" y="1226542"/>
                  <a:ext cx="4763212" cy="4934647"/>
                  <a:chOff x="6794340" y="1226542"/>
                  <a:chExt cx="4763212" cy="4934647"/>
                </a:xfrm>
              </p:grpSpPr>
              <p:grpSp>
                <p:nvGrpSpPr>
                  <p:cNvPr id="2327" name="组合 2326">
                    <a:extLst>
                      <a:ext uri="{FF2B5EF4-FFF2-40B4-BE49-F238E27FC236}">
                        <a16:creationId xmlns:a16="http://schemas.microsoft.com/office/drawing/2014/main" id="{C3F6231B-22AD-DFED-A325-DC86A26A3C32}"/>
                      </a:ext>
                    </a:extLst>
                  </p:cNvPr>
                  <p:cNvGrpSpPr/>
                  <p:nvPr/>
                </p:nvGrpSpPr>
                <p:grpSpPr>
                  <a:xfrm>
                    <a:off x="6794340" y="1226542"/>
                    <a:ext cx="3142537" cy="4934647"/>
                    <a:chOff x="6794340" y="1226542"/>
                    <a:chExt cx="3142537" cy="4934647"/>
                  </a:xfrm>
                </p:grpSpPr>
                <p:sp>
                  <p:nvSpPr>
                    <p:cNvPr id="2336" name="Line 7">
                      <a:extLst>
                        <a:ext uri="{FF2B5EF4-FFF2-40B4-BE49-F238E27FC236}">
                          <a16:creationId xmlns:a16="http://schemas.microsoft.com/office/drawing/2014/main" id="{0D49A2F5-1E17-F8CB-777D-33A4EB5261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208196" y="4632523"/>
                      <a:ext cx="728681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ED7D31"/>
                      </a:solidFill>
                      <a:round/>
                      <a:headEnd/>
                      <a:tailEnd type="triangle" w="sm" len="sm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grpSp>
                  <p:nvGrpSpPr>
                    <p:cNvPr id="2337" name="组合 2336">
                      <a:extLst>
                        <a:ext uri="{FF2B5EF4-FFF2-40B4-BE49-F238E27FC236}">
                          <a16:creationId xmlns:a16="http://schemas.microsoft.com/office/drawing/2014/main" id="{7E79164B-9446-AB9D-057D-6656B134F6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94340" y="1226542"/>
                      <a:ext cx="3080007" cy="4934647"/>
                      <a:chOff x="6794340" y="1226542"/>
                      <a:chExt cx="3080007" cy="4934647"/>
                    </a:xfrm>
                  </p:grpSpPr>
                  <p:grpSp>
                    <p:nvGrpSpPr>
                      <p:cNvPr id="2338" name="组合 2337">
                        <a:extLst>
                          <a:ext uri="{FF2B5EF4-FFF2-40B4-BE49-F238E27FC236}">
                            <a16:creationId xmlns:a16="http://schemas.microsoft.com/office/drawing/2014/main" id="{19C4054F-C1F8-2A6B-1381-85A16D8D06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4340" y="5379711"/>
                        <a:ext cx="679449" cy="383917"/>
                        <a:chOff x="6794340" y="5379711"/>
                        <a:chExt cx="679449" cy="383917"/>
                      </a:xfrm>
                    </p:grpSpPr>
                    <p:sp>
                      <p:nvSpPr>
                        <p:cNvPr id="2346" name="Text Box 38">
                          <a:extLst>
                            <a:ext uri="{FF2B5EF4-FFF2-40B4-BE49-F238E27FC236}">
                              <a16:creationId xmlns:a16="http://schemas.microsoft.com/office/drawing/2014/main" id="{5686BF90-7FFD-1E55-D988-3AC06901DB98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94340" y="5379711"/>
                          <a:ext cx="679449" cy="3839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Z</a:t>
                          </a:r>
                          <a:r>
                            <a:rPr kumimoji="0" lang="en-US" altLang="zh-CN" sz="1200" b="0" i="0" u="none" strike="noStrike" kern="0" cap="none" spc="0" normalizeH="0" baseline="-25000" noProof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out</a:t>
                          </a:r>
                          <a:endParaRPr kumimoji="0" lang="en-US" altLang="zh-CN" sz="1200" b="0" i="0" u="none" strike="noStrike" kern="0" cap="none" spc="0" normalizeH="0" baseline="-2500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cxnSp>
                      <p:nvCxnSpPr>
                        <p:cNvPr id="2347" name="直接箭头连接符 695">
                          <a:extLst>
                            <a:ext uri="{FF2B5EF4-FFF2-40B4-BE49-F238E27FC236}">
                              <a16:creationId xmlns:a16="http://schemas.microsoft.com/office/drawing/2014/main" id="{C169AE77-99F5-46FC-CEFF-D44D699426F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812517" y="5389820"/>
                          <a:ext cx="516039" cy="0"/>
                        </a:xfrm>
                        <a:prstGeom prst="straightConnector1">
                          <a:avLst/>
                        </a:prstGeom>
                        <a:noFill/>
                        <a:ln w="25400">
                          <a:solidFill>
                            <a:srgbClr val="FF0000"/>
                          </a:solidFill>
                          <a:round/>
                          <a:headEnd w="lg" len="lg"/>
                          <a:tailEnd type="stealth" w="lg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</p:grpSp>
                  <p:grpSp>
                    <p:nvGrpSpPr>
                      <p:cNvPr id="2339" name="组合 2338">
                        <a:extLst>
                          <a:ext uri="{FF2B5EF4-FFF2-40B4-BE49-F238E27FC236}">
                            <a16:creationId xmlns:a16="http://schemas.microsoft.com/office/drawing/2014/main" id="{F77E19FF-D39F-E380-C2C3-0B29DEA288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33439" y="5317022"/>
                        <a:ext cx="1379296" cy="150880"/>
                        <a:chOff x="7733439" y="5317022"/>
                        <a:chExt cx="1379296" cy="150880"/>
                      </a:xfrm>
                    </p:grpSpPr>
                    <p:cxnSp>
                      <p:nvCxnSpPr>
                        <p:cNvPr id="2344" name="直接连接符 692">
                          <a:extLst>
                            <a:ext uri="{FF2B5EF4-FFF2-40B4-BE49-F238E27FC236}">
                              <a16:creationId xmlns:a16="http://schemas.microsoft.com/office/drawing/2014/main" id="{A9CBA3E8-2EE5-0B40-7005-E808AE86646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733439" y="5389820"/>
                          <a:ext cx="1379296" cy="0"/>
                        </a:xfrm>
                        <a:prstGeom prst="line">
                          <a:avLst/>
                        </a:prstGeom>
                        <a:noFill/>
                        <a:ln w="57150">
                          <a:solidFill>
                            <a:srgbClr val="ED7D31"/>
                          </a:solidFill>
                          <a:round/>
                          <a:headEnd/>
                          <a:tailEnd type="none" w="lg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sp>
                      <p:nvSpPr>
                        <p:cNvPr id="2345" name="等腰三角形 693">
                          <a:extLst>
                            <a:ext uri="{FF2B5EF4-FFF2-40B4-BE49-F238E27FC236}">
                              <a16:creationId xmlns:a16="http://schemas.microsoft.com/office/drawing/2014/main" id="{6DEA159D-D87F-195B-ADF2-36B79E8B79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8335630" y="5321955"/>
                          <a:ext cx="150880" cy="141013"/>
                        </a:xfrm>
                        <a:prstGeom prst="triangle">
                          <a:avLst/>
                        </a:prstGeom>
                        <a:solidFill>
                          <a:sysClr val="window" lastClr="FFFFFF"/>
                        </a:solidFill>
                        <a:ln w="19050">
                          <a:solidFill>
                            <a:srgbClr val="ED7D31"/>
                          </a:solidFill>
                          <a:round/>
                          <a:headEnd/>
                          <a:tailEnd type="triangl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340" name="上下箭头 2339">
                        <a:extLst>
                          <a:ext uri="{FF2B5EF4-FFF2-40B4-BE49-F238E27FC236}">
                            <a16:creationId xmlns:a16="http://schemas.microsoft.com/office/drawing/2014/main" id="{D6AF3D0F-9F2D-A44A-10A2-33831E9FB6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4067" y="1226542"/>
                        <a:ext cx="177326" cy="4934647"/>
                      </a:xfrm>
                      <a:prstGeom prst="upDownArrow">
                        <a:avLst/>
                      </a:prstGeom>
                      <a:solidFill>
                        <a:srgbClr val="ED7D31"/>
                      </a:solidFill>
                      <a:ln w="190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vert="eaVert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3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grpSp>
                    <p:nvGrpSpPr>
                      <p:cNvPr id="2341" name="组合 2340">
                        <a:extLst>
                          <a:ext uri="{FF2B5EF4-FFF2-40B4-BE49-F238E27FC236}">
                            <a16:creationId xmlns:a16="http://schemas.microsoft.com/office/drawing/2014/main" id="{B197A3E0-1DD9-DDB0-26EC-8D848182ED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81865" y="4227725"/>
                        <a:ext cx="292482" cy="292482"/>
                        <a:chOff x="9068459" y="8395483"/>
                        <a:chExt cx="799099" cy="799099"/>
                      </a:xfrm>
                    </p:grpSpPr>
                    <p:sp>
                      <p:nvSpPr>
                        <p:cNvPr id="2342" name="椭圆 2341">
                          <a:extLst>
                            <a:ext uri="{FF2B5EF4-FFF2-40B4-BE49-F238E27FC236}">
                              <a16:creationId xmlns:a16="http://schemas.microsoft.com/office/drawing/2014/main" id="{CFA7EBE4-0271-5E80-1FB1-857D01AE57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68459" y="8395483"/>
                          <a:ext cx="799099" cy="799099"/>
                        </a:xfrm>
                        <a:prstGeom prst="ellipse">
                          <a:avLst/>
                        </a:prstGeom>
                        <a:solidFill>
                          <a:srgbClr val="E7E6E6"/>
                        </a:solidFill>
                        <a:ln w="25400" cap="flat" cmpd="sng" algn="ctr">
                          <a:solidFill>
                            <a:srgbClr val="C00000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微软雅黑"/>
                            <a:ea typeface="微软雅黑"/>
                            <a:cs typeface="+mn-cs"/>
                          </a:endParaRPr>
                        </a:p>
                      </p:txBody>
                    </p:sp>
                    <p:pic>
                      <p:nvPicPr>
                        <p:cNvPr id="2343" name="图片 2342">
                          <a:extLst>
                            <a:ext uri="{FF2B5EF4-FFF2-40B4-BE49-F238E27FC236}">
                              <a16:creationId xmlns:a16="http://schemas.microsoft.com/office/drawing/2014/main" id="{EC51AB12-0FCA-FBC6-54AB-F6F96C64E1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212598" y="8565687"/>
                          <a:ext cx="552450" cy="466724"/>
                        </a:xfrm>
                        <a:prstGeom prst="rect">
                          <a:avLst/>
                        </a:prstGeom>
                        <a:solidFill>
                          <a:srgbClr val="5B9BD5">
                            <a:lumMod val="20000"/>
                            <a:lumOff val="80000"/>
                          </a:srgbClr>
                        </a:solidFill>
                      </p:spPr>
                    </p:pic>
                  </p:grpSp>
                </p:grpSp>
              </p:grpSp>
              <p:grpSp>
                <p:nvGrpSpPr>
                  <p:cNvPr id="2328" name="组合 2327">
                    <a:extLst>
                      <a:ext uri="{FF2B5EF4-FFF2-40B4-BE49-F238E27FC236}">
                        <a16:creationId xmlns:a16="http://schemas.microsoft.com/office/drawing/2014/main" id="{2FE6F58E-CF75-7863-C306-8AE73BB1CE78}"/>
                      </a:ext>
                    </a:extLst>
                  </p:cNvPr>
                  <p:cNvGrpSpPr/>
                  <p:nvPr/>
                </p:nvGrpSpPr>
                <p:grpSpPr>
                  <a:xfrm>
                    <a:off x="11062107" y="4289700"/>
                    <a:ext cx="495445" cy="383918"/>
                    <a:chOff x="11213367" y="4442743"/>
                    <a:chExt cx="495445" cy="383918"/>
                  </a:xfrm>
                </p:grpSpPr>
                <p:sp>
                  <p:nvSpPr>
                    <p:cNvPr id="2334" name="Text Box 36">
                      <a:extLst>
                        <a:ext uri="{FF2B5EF4-FFF2-40B4-BE49-F238E27FC236}">
                          <a16:creationId xmlns:a16="http://schemas.microsoft.com/office/drawing/2014/main" id="{166DCA1E-5534-CF77-DB53-AF950A5648B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398919" y="4442743"/>
                      <a:ext cx="309893" cy="3839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0" tIns="43349" rIns="0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</a:t>
                      </a:r>
                      <a:r>
                        <a:rPr kumimoji="0" lang="en-US" altLang="zh-CN" sz="1200" b="0" i="0" u="none" strike="noStrike" kern="0" cap="none" spc="0" normalizeH="0" baseline="-25000" noProof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2335" name="直接箭头连接符 700">
                      <a:extLst>
                        <a:ext uri="{FF2B5EF4-FFF2-40B4-BE49-F238E27FC236}">
                          <a16:creationId xmlns:a16="http://schemas.microsoft.com/office/drawing/2014/main" id="{7C0C8B46-95E2-DA83-B060-D54E3D025DB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1213367" y="4704665"/>
                      <a:ext cx="421150" cy="0"/>
                    </a:xfrm>
                    <a:prstGeom prst="straightConnector1">
                      <a:avLst/>
                    </a:prstGeom>
                    <a:noFill/>
                    <a:ln w="25400">
                      <a:solidFill>
                        <a:srgbClr val="FF0000"/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grpSp>
                <p:nvGrpSpPr>
                  <p:cNvPr id="2329" name="组合 2328">
                    <a:extLst>
                      <a:ext uri="{FF2B5EF4-FFF2-40B4-BE49-F238E27FC236}">
                        <a16:creationId xmlns:a16="http://schemas.microsoft.com/office/drawing/2014/main" id="{C6D74BFD-496E-B056-FB2B-8E25CCCD6953}"/>
                      </a:ext>
                    </a:extLst>
                  </p:cNvPr>
                  <p:cNvGrpSpPr/>
                  <p:nvPr/>
                </p:nvGrpSpPr>
                <p:grpSpPr>
                  <a:xfrm>
                    <a:off x="9958573" y="4191499"/>
                    <a:ext cx="1158542" cy="1183791"/>
                    <a:chOff x="10110132" y="4343729"/>
                    <a:chExt cx="1158542" cy="1183791"/>
                  </a:xfrm>
                </p:grpSpPr>
                <p:sp>
                  <p:nvSpPr>
                    <p:cNvPr id="2330" name="Rectangle 104">
                      <a:extLst>
                        <a:ext uri="{FF2B5EF4-FFF2-40B4-BE49-F238E27FC236}">
                          <a16:creationId xmlns:a16="http://schemas.microsoft.com/office/drawing/2014/main" id="{BFC55C94-92A8-1A9C-7BB0-D611E3D36D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110132" y="4343729"/>
                      <a:ext cx="1077271" cy="1057709"/>
                    </a:xfrm>
                    <a:prstGeom prst="rect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31" name="Text Box 36">
                      <a:extLst>
                        <a:ext uri="{FF2B5EF4-FFF2-40B4-BE49-F238E27FC236}">
                          <a16:creationId xmlns:a16="http://schemas.microsoft.com/office/drawing/2014/main" id="{88E39BA9-0B51-BBC8-6BC9-E9583AFDB21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191404" y="5140022"/>
                      <a:ext cx="470587" cy="3839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R#</a:t>
                      </a:r>
                      <a:endPara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32" name="Text Box 36">
                      <a:extLst>
                        <a:ext uri="{FF2B5EF4-FFF2-40B4-BE49-F238E27FC236}">
                          <a16:creationId xmlns:a16="http://schemas.microsoft.com/office/drawing/2014/main" id="{9ABA2404-318A-C3E9-ECDA-6A4179188AC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685391" y="5143602"/>
                      <a:ext cx="583283" cy="3839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W#</a:t>
                      </a:r>
                      <a:endPara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33" name="Text Box 36">
                      <a:extLst>
                        <a:ext uri="{FF2B5EF4-FFF2-40B4-BE49-F238E27FC236}">
                          <a16:creationId xmlns:a16="http://schemas.microsoft.com/office/drawing/2014/main" id="{5A28C1AC-EDE0-8A8B-150D-D9D1215891A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335095" y="4661756"/>
                      <a:ext cx="660753" cy="3839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Regs</a:t>
                      </a:r>
                      <a:endParaRPr kumimoji="0" lang="en-US" altLang="zh-CN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2324" name="Line 7">
                <a:extLst>
                  <a:ext uri="{FF2B5EF4-FFF2-40B4-BE49-F238E27FC236}">
                    <a16:creationId xmlns:a16="http://schemas.microsoft.com/office/drawing/2014/main" id="{CEC18D28-A585-07F1-A761-12E9CD5AC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745366" y="5844067"/>
                <a:ext cx="235494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320" name="组合 2319">
              <a:extLst>
                <a:ext uri="{FF2B5EF4-FFF2-40B4-BE49-F238E27FC236}">
                  <a16:creationId xmlns:a16="http://schemas.microsoft.com/office/drawing/2014/main" id="{36BA4531-B8DC-558E-A0C6-88218C251E94}"/>
                </a:ext>
              </a:extLst>
            </p:cNvPr>
            <p:cNvGrpSpPr/>
            <p:nvPr/>
          </p:nvGrpSpPr>
          <p:grpSpPr>
            <a:xfrm>
              <a:off x="10976866" y="5615669"/>
              <a:ext cx="709451" cy="425473"/>
              <a:chOff x="11128625" y="5772117"/>
              <a:chExt cx="709451" cy="425473"/>
            </a:xfrm>
          </p:grpSpPr>
          <p:cxnSp>
            <p:nvCxnSpPr>
              <p:cNvPr id="2321" name="直接箭头连接符 398">
                <a:extLst>
                  <a:ext uri="{FF2B5EF4-FFF2-40B4-BE49-F238E27FC236}">
                    <a16:creationId xmlns:a16="http://schemas.microsoft.com/office/drawing/2014/main" id="{E2FE90C5-40F0-34A6-0ED7-B5052CF03322}"/>
                  </a:ext>
                </a:extLst>
              </p:cNvPr>
              <p:cNvCxnSpPr/>
              <p:nvPr/>
            </p:nvCxnSpPr>
            <p:spPr>
              <a:xfrm flipH="1">
                <a:off x="11128625" y="5772117"/>
                <a:ext cx="296147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2322" name="Text Box 54">
                <a:extLst>
                  <a:ext uri="{FF2B5EF4-FFF2-40B4-BE49-F238E27FC236}">
                    <a16:creationId xmlns:a16="http://schemas.microsoft.com/office/drawing/2014/main" id="{682BDF89-C793-6A6A-511E-6EB740E744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97115" y="5813671"/>
                <a:ext cx="640961" cy="38391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RegDst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524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6" grpId="0" animBg="1"/>
      <p:bldP spid="22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4596130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指令，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addi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rt,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Box 24">
            <a:extLst>
              <a:ext uri="{FF2B5EF4-FFF2-40B4-BE49-F238E27FC236}">
                <a16:creationId xmlns:a16="http://schemas.microsoft.com/office/drawing/2014/main" id="{8B906302-118B-03BD-264C-AE69347C92FD}"/>
              </a:ext>
            </a:extLst>
          </p:cNvPr>
          <p:cNvSpPr txBox="1"/>
          <p:nvPr/>
        </p:nvSpPr>
        <p:spPr>
          <a:xfrm>
            <a:off x="709392" y="1990255"/>
            <a:ext cx="4140694" cy="56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+ 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imm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rt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87EBDE-9933-8E40-EC93-83E0CCAAF9D6}"/>
              </a:ext>
            </a:extLst>
          </p:cNvPr>
          <p:cNvGrpSpPr/>
          <p:nvPr/>
        </p:nvGrpSpPr>
        <p:grpSpPr>
          <a:xfrm>
            <a:off x="537706" y="2666772"/>
            <a:ext cx="4792613" cy="574256"/>
            <a:chOff x="400250" y="925545"/>
            <a:chExt cx="6664199" cy="798512"/>
          </a:xfrm>
        </p:grpSpPr>
        <p:sp>
          <p:nvSpPr>
            <p:cNvPr id="19" name="矩形 7">
              <a:extLst>
                <a:ext uri="{FF2B5EF4-FFF2-40B4-BE49-F238E27FC236}">
                  <a16:creationId xmlns:a16="http://schemas.microsoft.com/office/drawing/2014/main" id="{9E49407C-0048-A594-641A-D38D872FB45A}"/>
                </a:ext>
              </a:extLst>
            </p:cNvPr>
            <p:cNvSpPr/>
            <p:nvPr/>
          </p:nvSpPr>
          <p:spPr>
            <a:xfrm>
              <a:off x="400250" y="1295432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/>
                  <a:ea typeface="宋体"/>
                  <a:cs typeface="+mn-cs"/>
                </a:rPr>
                <a:t>OP=8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宋体"/>
                <a:cs typeface="+mn-cs"/>
              </a:endParaRPr>
            </a:p>
          </p:txBody>
        </p:sp>
        <p:sp>
          <p:nvSpPr>
            <p:cNvPr id="21" name="矩形 24">
              <a:extLst>
                <a:ext uri="{FF2B5EF4-FFF2-40B4-BE49-F238E27FC236}">
                  <a16:creationId xmlns:a16="http://schemas.microsoft.com/office/drawing/2014/main" id="{76A54204-1222-6EB9-A155-FC0AF5B1EFD9}"/>
                </a:ext>
              </a:extLst>
            </p:cNvPr>
            <p:cNvSpPr/>
            <p:nvPr/>
          </p:nvSpPr>
          <p:spPr>
            <a:xfrm>
              <a:off x="1666907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rs</a:t>
              </a:r>
              <a:endParaRPr kumimoji="0" lang="zh-CN" altLang="en-US" sz="1800" b="1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5">
              <a:extLst>
                <a:ext uri="{FF2B5EF4-FFF2-40B4-BE49-F238E27FC236}">
                  <a16:creationId xmlns:a16="http://schemas.microsoft.com/office/drawing/2014/main" id="{42322E7C-9FAB-5899-8105-13C0B9CDDAF9}"/>
                </a:ext>
              </a:extLst>
            </p:cNvPr>
            <p:cNvSpPr/>
            <p:nvPr/>
          </p:nvSpPr>
          <p:spPr>
            <a:xfrm>
              <a:off x="2725826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rt</a:t>
              </a:r>
              <a:endParaRPr kumimoji="0" lang="zh-CN" altLang="en-US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TextBox 32">
              <a:extLst>
                <a:ext uri="{FF2B5EF4-FFF2-40B4-BE49-F238E27FC236}">
                  <a16:creationId xmlns:a16="http://schemas.microsoft.com/office/drawing/2014/main" id="{0A620271-225B-CAAF-D3C6-CF7AF40701D7}"/>
                </a:ext>
              </a:extLst>
            </p:cNvPr>
            <p:cNvSpPr txBox="1"/>
            <p:nvPr/>
          </p:nvSpPr>
          <p:spPr>
            <a:xfrm>
              <a:off x="536291" y="925545"/>
              <a:ext cx="1031343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6bits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4" name="矩形 26">
              <a:extLst>
                <a:ext uri="{FF2B5EF4-FFF2-40B4-BE49-F238E27FC236}">
                  <a16:creationId xmlns:a16="http://schemas.microsoft.com/office/drawing/2014/main" id="{8FF0CCF8-C69B-72AD-E542-1DBE4E08FEA7}"/>
                </a:ext>
              </a:extLst>
            </p:cNvPr>
            <p:cNvSpPr/>
            <p:nvPr/>
          </p:nvSpPr>
          <p:spPr>
            <a:xfrm>
              <a:off x="3784744" y="1295432"/>
              <a:ext cx="3279705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imm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TextBox 34">
              <a:extLst>
                <a:ext uri="{FF2B5EF4-FFF2-40B4-BE49-F238E27FC236}">
                  <a16:creationId xmlns:a16="http://schemas.microsoft.com/office/drawing/2014/main" id="{3E7D97C1-5EF9-FB5C-3FA9-4FA316C2D60D}"/>
                </a:ext>
              </a:extLst>
            </p:cNvPr>
            <p:cNvSpPr txBox="1"/>
            <p:nvPr/>
          </p:nvSpPr>
          <p:spPr>
            <a:xfrm>
              <a:off x="1652201" y="925545"/>
              <a:ext cx="103134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6" name="TextBox 35">
              <a:extLst>
                <a:ext uri="{FF2B5EF4-FFF2-40B4-BE49-F238E27FC236}">
                  <a16:creationId xmlns:a16="http://schemas.microsoft.com/office/drawing/2014/main" id="{1071825B-A0E5-41CC-C8F3-E8C31983AF4A}"/>
                </a:ext>
              </a:extLst>
            </p:cNvPr>
            <p:cNvSpPr txBox="1"/>
            <p:nvPr/>
          </p:nvSpPr>
          <p:spPr>
            <a:xfrm>
              <a:off x="2652292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7" name="TextBox 37">
              <a:extLst>
                <a:ext uri="{FF2B5EF4-FFF2-40B4-BE49-F238E27FC236}">
                  <a16:creationId xmlns:a16="http://schemas.microsoft.com/office/drawing/2014/main" id="{66C23E1B-2088-F93C-163B-D092FB269836}"/>
                </a:ext>
              </a:extLst>
            </p:cNvPr>
            <p:cNvSpPr txBox="1"/>
            <p:nvPr/>
          </p:nvSpPr>
          <p:spPr>
            <a:xfrm>
              <a:off x="4819763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16bits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</p:grpSp>
      <p:sp>
        <p:nvSpPr>
          <p:cNvPr id="2800" name="Rectangle 110">
            <a:extLst>
              <a:ext uri="{FF2B5EF4-FFF2-40B4-BE49-F238E27FC236}">
                <a16:creationId xmlns:a16="http://schemas.microsoft.com/office/drawing/2014/main" id="{1E771733-9EF5-C169-D0C2-84F003939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5059" y="1412903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801" name="组合 2800">
            <a:extLst>
              <a:ext uri="{FF2B5EF4-FFF2-40B4-BE49-F238E27FC236}">
                <a16:creationId xmlns:a16="http://schemas.microsoft.com/office/drawing/2014/main" id="{17261D1C-FF57-585C-1A41-2728F6E2F3DE}"/>
              </a:ext>
            </a:extLst>
          </p:cNvPr>
          <p:cNvGrpSpPr/>
          <p:nvPr/>
        </p:nvGrpSpPr>
        <p:grpSpPr>
          <a:xfrm>
            <a:off x="8570234" y="1431853"/>
            <a:ext cx="777465" cy="4934647"/>
            <a:chOff x="8794675" y="1358838"/>
            <a:chExt cx="819982" cy="5204510"/>
          </a:xfrm>
          <a:noFill/>
        </p:grpSpPr>
        <p:sp>
          <p:nvSpPr>
            <p:cNvPr id="2802" name="Text Box 109">
              <a:extLst>
                <a:ext uri="{FF2B5EF4-FFF2-40B4-BE49-F238E27FC236}">
                  <a16:creationId xmlns:a16="http://schemas.microsoft.com/office/drawing/2014/main" id="{0EB4F8E9-20A0-0DB1-3A6C-CF987BC8F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4675" y="1373302"/>
              <a:ext cx="799792" cy="340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内总线</a:t>
              </a: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03" name="上下箭头 2802">
              <a:extLst>
                <a:ext uri="{FF2B5EF4-FFF2-40B4-BE49-F238E27FC236}">
                  <a16:creationId xmlns:a16="http://schemas.microsoft.com/office/drawing/2014/main" id="{0CE16434-2B5D-ACD5-B668-9BEC656E0884}"/>
                </a:ext>
              </a:extLst>
            </p:cNvPr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aphicFrame>
        <p:nvGraphicFramePr>
          <p:cNvPr id="2804" name="表格 2803">
            <a:extLst>
              <a:ext uri="{FF2B5EF4-FFF2-40B4-BE49-F238E27FC236}">
                <a16:creationId xmlns:a16="http://schemas.microsoft.com/office/drawing/2014/main" id="{04DC3833-600E-E1BA-38AE-CA1480E31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113662"/>
              </p:ext>
            </p:extLst>
          </p:nvPr>
        </p:nvGraphicFramePr>
        <p:xfrm>
          <a:off x="349244" y="4484255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 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graphicFrame>
        <p:nvGraphicFramePr>
          <p:cNvPr id="2805" name="表格 2804">
            <a:extLst>
              <a:ext uri="{FF2B5EF4-FFF2-40B4-BE49-F238E27FC236}">
                <a16:creationId xmlns:a16="http://schemas.microsoft.com/office/drawing/2014/main" id="{03753A6E-0DB2-DA11-E558-5F710765A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964303"/>
              </p:ext>
            </p:extLst>
          </p:nvPr>
        </p:nvGraphicFramePr>
        <p:xfrm>
          <a:off x="349244" y="4484255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 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X+imm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IR(I)out ,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ADD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graphicFrame>
        <p:nvGraphicFramePr>
          <p:cNvPr id="2806" name="表格 2805">
            <a:extLst>
              <a:ext uri="{FF2B5EF4-FFF2-40B4-BE49-F238E27FC236}">
                <a16:creationId xmlns:a16="http://schemas.microsoft.com/office/drawing/2014/main" id="{7D271773-2A47-C073-35A2-3EDDEA0C4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179000"/>
              </p:ext>
            </p:extLst>
          </p:nvPr>
        </p:nvGraphicFramePr>
        <p:xfrm>
          <a:off x="349244" y="4484255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 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X+imm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IR(I)out ,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ADD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</a:t>
                      </a: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R[rt]</a:t>
                      </a:r>
                      <a:endParaRPr lang="zh-CN" sz="1700" b="1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 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sp>
        <p:nvSpPr>
          <p:cNvPr id="2807" name="任意多边形 285">
            <a:extLst>
              <a:ext uri="{FF2B5EF4-FFF2-40B4-BE49-F238E27FC236}">
                <a16:creationId xmlns:a16="http://schemas.microsoft.com/office/drawing/2014/main" id="{95C9CE34-76A0-E662-0B6F-E5D3B015FA9B}"/>
              </a:ext>
            </a:extLst>
          </p:cNvPr>
          <p:cNvSpPr/>
          <p:nvPr/>
        </p:nvSpPr>
        <p:spPr>
          <a:xfrm rot="10800000">
            <a:off x="7020592" y="4611781"/>
            <a:ext cx="1285607" cy="456406"/>
          </a:xfrm>
          <a:custGeom>
            <a:avLst/>
            <a:gdLst>
              <a:gd name="connsiteX0" fmla="*/ 1285607 w 1285607"/>
              <a:gd name="connsiteY0" fmla="*/ 456406 h 456406"/>
              <a:gd name="connsiteX1" fmla="*/ 734578 w 1285607"/>
              <a:gd name="connsiteY1" fmla="*/ 456406 h 456406"/>
              <a:gd name="connsiteX2" fmla="*/ 642803 w 1285607"/>
              <a:gd name="connsiteY2" fmla="*/ 344736 h 456406"/>
              <a:gd name="connsiteX3" fmla="*/ 551028 w 1285607"/>
              <a:gd name="connsiteY3" fmla="*/ 456406 h 456406"/>
              <a:gd name="connsiteX4" fmla="*/ 0 w 1285607"/>
              <a:gd name="connsiteY4" fmla="*/ 456406 h 456406"/>
              <a:gd name="connsiteX5" fmla="*/ 437954 w 1285607"/>
              <a:gd name="connsiteY5" fmla="*/ 0 h 456406"/>
              <a:gd name="connsiteX6" fmla="*/ 847653 w 1285607"/>
              <a:gd name="connsiteY6" fmla="*/ 0 h 4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607" h="456406">
                <a:moveTo>
                  <a:pt x="1285607" y="456406"/>
                </a:moveTo>
                <a:lnTo>
                  <a:pt x="734578" y="456406"/>
                </a:lnTo>
                <a:lnTo>
                  <a:pt x="642803" y="344736"/>
                </a:lnTo>
                <a:lnTo>
                  <a:pt x="551028" y="456406"/>
                </a:lnTo>
                <a:lnTo>
                  <a:pt x="0" y="456406"/>
                </a:lnTo>
                <a:lnTo>
                  <a:pt x="437954" y="0"/>
                </a:lnTo>
                <a:lnTo>
                  <a:pt x="847653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2808" name="组合 2807">
            <a:extLst>
              <a:ext uri="{FF2B5EF4-FFF2-40B4-BE49-F238E27FC236}">
                <a16:creationId xmlns:a16="http://schemas.microsoft.com/office/drawing/2014/main" id="{AAB524B0-E84C-7EA4-E6E4-69CC0C2BB273}"/>
              </a:ext>
            </a:extLst>
          </p:cNvPr>
          <p:cNvGrpSpPr/>
          <p:nvPr/>
        </p:nvGrpSpPr>
        <p:grpSpPr>
          <a:xfrm>
            <a:off x="10489875" y="2482407"/>
            <a:ext cx="858666" cy="711391"/>
            <a:chOff x="10819307" y="2466844"/>
            <a:chExt cx="905624" cy="750295"/>
          </a:xfrm>
          <a:noFill/>
        </p:grpSpPr>
        <p:sp>
          <p:nvSpPr>
            <p:cNvPr id="2809" name="Line 7">
              <a:extLst>
                <a:ext uri="{FF2B5EF4-FFF2-40B4-BE49-F238E27FC236}">
                  <a16:creationId xmlns:a16="http://schemas.microsoft.com/office/drawing/2014/main" id="{4AD69E68-5078-4537-8B91-21F52B517C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10" name="Rectangle 104">
              <a:extLst>
                <a:ext uri="{FF2B5EF4-FFF2-40B4-BE49-F238E27FC236}">
                  <a16:creationId xmlns:a16="http://schemas.microsoft.com/office/drawing/2014/main" id="{CE9EA119-8FC1-3FCF-A5B5-BB2F4C15B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11" name="组合 2810">
            <a:extLst>
              <a:ext uri="{FF2B5EF4-FFF2-40B4-BE49-F238E27FC236}">
                <a16:creationId xmlns:a16="http://schemas.microsoft.com/office/drawing/2014/main" id="{480FA715-0335-7350-A770-B29372830592}"/>
              </a:ext>
            </a:extLst>
          </p:cNvPr>
          <p:cNvGrpSpPr/>
          <p:nvPr/>
        </p:nvGrpSpPr>
        <p:grpSpPr>
          <a:xfrm>
            <a:off x="7037254" y="1712069"/>
            <a:ext cx="2183057" cy="656338"/>
            <a:chOff x="7177868" y="1654379"/>
            <a:chExt cx="2302442" cy="692230"/>
          </a:xfrm>
          <a:noFill/>
        </p:grpSpPr>
        <p:cxnSp>
          <p:nvCxnSpPr>
            <p:cNvPr id="2812" name="直接箭头连接符 298">
              <a:extLst>
                <a:ext uri="{FF2B5EF4-FFF2-40B4-BE49-F238E27FC236}">
                  <a16:creationId xmlns:a16="http://schemas.microsoft.com/office/drawing/2014/main" id="{6DA511DC-B73E-4BD1-6067-779C6BBF17A4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813" name="直接箭头连接符 299">
              <a:extLst>
                <a:ext uri="{FF2B5EF4-FFF2-40B4-BE49-F238E27FC236}">
                  <a16:creationId xmlns:a16="http://schemas.microsoft.com/office/drawing/2014/main" id="{72C0F520-F722-036F-47FE-C446B819FBC5}"/>
                </a:ext>
              </a:extLst>
            </p:cNvPr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2814" name="组合 2813">
              <a:extLst>
                <a:ext uri="{FF2B5EF4-FFF2-40B4-BE49-F238E27FC236}">
                  <a16:creationId xmlns:a16="http://schemas.microsoft.com/office/drawing/2014/main" id="{33DAD7C6-7A54-1E19-6B4D-4ECF0259EAA8}"/>
                </a:ext>
              </a:extLst>
            </p:cNvPr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  <a:grpFill/>
          </p:grpSpPr>
          <p:sp>
            <p:nvSpPr>
              <p:cNvPr id="2815" name="Line 7">
                <a:extLst>
                  <a:ext uri="{FF2B5EF4-FFF2-40B4-BE49-F238E27FC236}">
                    <a16:creationId xmlns:a16="http://schemas.microsoft.com/office/drawing/2014/main" id="{C59EF915-381F-9EE7-F3AA-16837AD40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816" name="直接连接符 303">
                <a:extLst>
                  <a:ext uri="{FF2B5EF4-FFF2-40B4-BE49-F238E27FC236}">
                    <a16:creationId xmlns:a16="http://schemas.microsoft.com/office/drawing/2014/main" id="{C7AEF97A-72E3-8F97-3EE9-D5680CBCEE9D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817" name="等腰三角形 304">
                <a:extLst>
                  <a:ext uri="{FF2B5EF4-FFF2-40B4-BE49-F238E27FC236}">
                    <a16:creationId xmlns:a16="http://schemas.microsoft.com/office/drawing/2014/main" id="{2D7A59D8-521D-8511-9CC5-850B326BB066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18" name="Rectangle 104">
                <a:extLst>
                  <a:ext uri="{FF2B5EF4-FFF2-40B4-BE49-F238E27FC236}">
                    <a16:creationId xmlns:a16="http://schemas.microsoft.com/office/drawing/2014/main" id="{4206929E-E6AB-626E-50C2-05605CA2B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2819" name="Text Box 54">
                <a:extLst>
                  <a:ext uri="{FF2B5EF4-FFF2-40B4-BE49-F238E27FC236}">
                    <a16:creationId xmlns:a16="http://schemas.microsoft.com/office/drawing/2014/main" id="{49850F70-056D-B5A4-8831-7CCA576B85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20" name="Text Box 52">
                <a:extLst>
                  <a:ext uri="{FF2B5EF4-FFF2-40B4-BE49-F238E27FC236}">
                    <a16:creationId xmlns:a16="http://schemas.microsoft.com/office/drawing/2014/main" id="{BA6BA9B9-98EB-7B94-0D3E-0BC8860E9B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2821" name="组合 2820">
            <a:extLst>
              <a:ext uri="{FF2B5EF4-FFF2-40B4-BE49-F238E27FC236}">
                <a16:creationId xmlns:a16="http://schemas.microsoft.com/office/drawing/2014/main" id="{F3518346-4F85-CFC5-6EDE-26D228A9ED54}"/>
              </a:ext>
            </a:extLst>
          </p:cNvPr>
          <p:cNvGrpSpPr/>
          <p:nvPr/>
        </p:nvGrpSpPr>
        <p:grpSpPr>
          <a:xfrm>
            <a:off x="10021899" y="1521565"/>
            <a:ext cx="1556542" cy="597916"/>
            <a:chOff x="10325741" y="1453458"/>
            <a:chExt cx="1641666" cy="630614"/>
          </a:xfrm>
          <a:noFill/>
        </p:grpSpPr>
        <p:sp>
          <p:nvSpPr>
            <p:cNvPr id="2822" name="Line 117">
              <a:extLst>
                <a:ext uri="{FF2B5EF4-FFF2-40B4-BE49-F238E27FC236}">
                  <a16:creationId xmlns:a16="http://schemas.microsoft.com/office/drawing/2014/main" id="{7CE5D7D0-A080-158E-A318-5A1391493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3" name="Line 117">
              <a:extLst>
                <a:ext uri="{FF2B5EF4-FFF2-40B4-BE49-F238E27FC236}">
                  <a16:creationId xmlns:a16="http://schemas.microsoft.com/office/drawing/2014/main" id="{3DD0C14E-B5D7-20BF-EB19-FFC817E4FC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4" name="Line 117">
              <a:extLst>
                <a:ext uri="{FF2B5EF4-FFF2-40B4-BE49-F238E27FC236}">
                  <a16:creationId xmlns:a16="http://schemas.microsoft.com/office/drawing/2014/main" id="{F481BE2C-2A81-6C4D-BC43-5E385F3092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5" name="Line 117">
              <a:extLst>
                <a:ext uri="{FF2B5EF4-FFF2-40B4-BE49-F238E27FC236}">
                  <a16:creationId xmlns:a16="http://schemas.microsoft.com/office/drawing/2014/main" id="{F7360A67-361F-E5FD-D0A0-9703D120CA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6" name="Line 117">
              <a:extLst>
                <a:ext uri="{FF2B5EF4-FFF2-40B4-BE49-F238E27FC236}">
                  <a16:creationId xmlns:a16="http://schemas.microsoft.com/office/drawing/2014/main" id="{6D71279F-EA4B-8770-2991-ECB912DB98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7" name="Line 117">
              <a:extLst>
                <a:ext uri="{FF2B5EF4-FFF2-40B4-BE49-F238E27FC236}">
                  <a16:creationId xmlns:a16="http://schemas.microsoft.com/office/drawing/2014/main" id="{905C666A-A133-8DB4-EB60-9A6C14C41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8" name="Text Box 109">
              <a:extLst>
                <a:ext uri="{FF2B5EF4-FFF2-40B4-BE49-F238E27FC236}">
                  <a16:creationId xmlns:a16="http://schemas.microsoft.com/office/drawing/2014/main" id="{A9A59B9C-DA55-F2AD-32EB-0173646C85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操作控制信号</a:t>
              </a:r>
            </a:p>
          </p:txBody>
        </p:sp>
        <p:sp>
          <p:nvSpPr>
            <p:cNvPr id="2829" name="Text Box 126">
              <a:extLst>
                <a:ext uri="{FF2B5EF4-FFF2-40B4-BE49-F238E27FC236}">
                  <a16:creationId xmlns:a16="http://schemas.microsoft.com/office/drawing/2014/main" id="{8F299B75-A57D-1263-5E30-AA2EF36EE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30" name="组合 2829">
            <a:extLst>
              <a:ext uri="{FF2B5EF4-FFF2-40B4-BE49-F238E27FC236}">
                <a16:creationId xmlns:a16="http://schemas.microsoft.com/office/drawing/2014/main" id="{AEF6220B-01F6-624D-8A3E-F303F3FDF1F9}"/>
              </a:ext>
            </a:extLst>
          </p:cNvPr>
          <p:cNvGrpSpPr/>
          <p:nvPr/>
        </p:nvGrpSpPr>
        <p:grpSpPr>
          <a:xfrm>
            <a:off x="9314397" y="4400637"/>
            <a:ext cx="2467603" cy="2067711"/>
            <a:chOff x="9218073" y="4195326"/>
            <a:chExt cx="2467603" cy="2067711"/>
          </a:xfrm>
          <a:noFill/>
        </p:grpSpPr>
        <p:sp>
          <p:nvSpPr>
            <p:cNvPr id="2831" name="Rectangle 104">
              <a:extLst>
                <a:ext uri="{FF2B5EF4-FFF2-40B4-BE49-F238E27FC236}">
                  <a16:creationId xmlns:a16="http://schemas.microsoft.com/office/drawing/2014/main" id="{6291F46C-759D-7C22-74B9-71CC215E5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832" name="组合 2831">
              <a:extLst>
                <a:ext uri="{FF2B5EF4-FFF2-40B4-BE49-F238E27FC236}">
                  <a16:creationId xmlns:a16="http://schemas.microsoft.com/office/drawing/2014/main" id="{D7954D28-6751-AA0D-60B8-5BB6C0D2E484}"/>
                </a:ext>
              </a:extLst>
            </p:cNvPr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  <a:grpFill/>
          </p:grpSpPr>
          <p:sp>
            <p:nvSpPr>
              <p:cNvPr id="2863" name="Line 7">
                <a:extLst>
                  <a:ext uri="{FF2B5EF4-FFF2-40B4-BE49-F238E27FC236}">
                    <a16:creationId xmlns:a16="http://schemas.microsoft.com/office/drawing/2014/main" id="{0C5DCB49-A4AC-F9DF-6690-61857AE0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864" name="直接连接符 407">
                <a:extLst>
                  <a:ext uri="{FF2B5EF4-FFF2-40B4-BE49-F238E27FC236}">
                    <a16:creationId xmlns:a16="http://schemas.microsoft.com/office/drawing/2014/main" id="{30B4DDE1-E92F-7340-341B-5E7E1665125E}"/>
                  </a:ext>
                </a:extLst>
              </p:cNvPr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865" name="等腰三角形 408">
                <a:extLst>
                  <a:ext uri="{FF2B5EF4-FFF2-40B4-BE49-F238E27FC236}">
                    <a16:creationId xmlns:a16="http://schemas.microsoft.com/office/drawing/2014/main" id="{13ABCC24-C8AD-B3DF-9DC4-5FEAC55AF99B}"/>
                  </a:ext>
                </a:extLst>
              </p:cNvPr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833" name="Text Box 36">
              <a:extLst>
                <a:ext uri="{FF2B5EF4-FFF2-40B4-BE49-F238E27FC236}">
                  <a16:creationId xmlns:a16="http://schemas.microsoft.com/office/drawing/2014/main" id="{4CAD3F59-FA6B-85E9-5B80-0E31360D7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290343"/>
              <a:ext cx="30989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834" name="直接箭头连接符 357">
              <a:extLst>
                <a:ext uri="{FF2B5EF4-FFF2-40B4-BE49-F238E27FC236}">
                  <a16:creationId xmlns:a16="http://schemas.microsoft.com/office/drawing/2014/main" id="{FCB5EF9E-E8F5-D83D-42C9-F5A33231B214}"/>
                </a:ext>
              </a:extLst>
            </p:cNvPr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835" name="直接箭头连接符 358">
              <a:extLst>
                <a:ext uri="{FF2B5EF4-FFF2-40B4-BE49-F238E27FC236}">
                  <a16:creationId xmlns:a16="http://schemas.microsoft.com/office/drawing/2014/main" id="{79B4F1F0-EEEA-B164-8952-77113A836277}"/>
                </a:ext>
              </a:extLst>
            </p:cNvPr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836" name="Text Box 36">
              <a:extLst>
                <a:ext uri="{FF2B5EF4-FFF2-40B4-BE49-F238E27FC236}">
                  <a16:creationId xmlns:a16="http://schemas.microsoft.com/office/drawing/2014/main" id="{A92857EB-889B-A6D0-0803-6E672422D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601520"/>
              <a:ext cx="34825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2837" name="Text Box 36">
              <a:extLst>
                <a:ext uri="{FF2B5EF4-FFF2-40B4-BE49-F238E27FC236}">
                  <a16:creationId xmlns:a16="http://schemas.microsoft.com/office/drawing/2014/main" id="{A4D3E4A4-BC35-0874-CD54-088B21A76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6634" y="4991619"/>
              <a:ext cx="47058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38" name="Text Box 36">
              <a:extLst>
                <a:ext uri="{FF2B5EF4-FFF2-40B4-BE49-F238E27FC236}">
                  <a16:creationId xmlns:a16="http://schemas.microsoft.com/office/drawing/2014/main" id="{F1406FAA-F539-39D0-9C19-A9E2DFE18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621" y="4995199"/>
              <a:ext cx="58328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839" name="直接箭头连接符 372">
              <a:extLst>
                <a:ext uri="{FF2B5EF4-FFF2-40B4-BE49-F238E27FC236}">
                  <a16:creationId xmlns:a16="http://schemas.microsoft.com/office/drawing/2014/main" id="{FBC0DC6A-8F53-4B78-43CB-6E8074A2D0C3}"/>
                </a:ext>
              </a:extLst>
            </p:cNvPr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840" name="直接箭头连接符 382">
              <a:extLst>
                <a:ext uri="{FF2B5EF4-FFF2-40B4-BE49-F238E27FC236}">
                  <a16:creationId xmlns:a16="http://schemas.microsoft.com/office/drawing/2014/main" id="{97C29E70-F79F-916B-9A56-854586A915B3}"/>
                </a:ext>
              </a:extLst>
            </p:cNvPr>
            <p:cNvCxnSpPr/>
            <p:nvPr/>
          </p:nvCxnSpPr>
          <p:spPr>
            <a:xfrm flipH="1">
              <a:off x="10976225" y="5619717"/>
              <a:ext cx="296147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841" name="Text Box 54">
              <a:extLst>
                <a:ext uri="{FF2B5EF4-FFF2-40B4-BE49-F238E27FC236}">
                  <a16:creationId xmlns:a16="http://schemas.microsoft.com/office/drawing/2014/main" id="{070D269D-151F-4B2F-A453-7C457B87A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42" name="Text Box 54">
              <a:extLst>
                <a:ext uri="{FF2B5EF4-FFF2-40B4-BE49-F238E27FC236}">
                  <a16:creationId xmlns:a16="http://schemas.microsoft.com/office/drawing/2014/main" id="{D389A62A-343D-F072-714B-C61DF5686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43" name="Text Box 36">
              <a:extLst>
                <a:ext uri="{FF2B5EF4-FFF2-40B4-BE49-F238E27FC236}">
                  <a16:creationId xmlns:a16="http://schemas.microsoft.com/office/drawing/2014/main" id="{2F744F81-5CDF-796D-33D8-D9369C1628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844" name="组合 2843">
              <a:extLst>
                <a:ext uri="{FF2B5EF4-FFF2-40B4-BE49-F238E27FC236}">
                  <a16:creationId xmlns:a16="http://schemas.microsoft.com/office/drawing/2014/main" id="{C6F537B6-AE14-8CA5-245C-511D86640972}"/>
                </a:ext>
              </a:extLst>
            </p:cNvPr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2856" name="组合 2855">
                <a:extLst>
                  <a:ext uri="{FF2B5EF4-FFF2-40B4-BE49-F238E27FC236}">
                    <a16:creationId xmlns:a16="http://schemas.microsoft.com/office/drawing/2014/main" id="{CB2D1DEB-0100-8B8D-B804-F218E2E916E9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2859" name="Line 7">
                  <a:extLst>
                    <a:ext uri="{FF2B5EF4-FFF2-40B4-BE49-F238E27FC236}">
                      <a16:creationId xmlns:a16="http://schemas.microsoft.com/office/drawing/2014/main" id="{8082FF14-F4A7-A85E-54A1-B7890E449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60" name="流程图: 手动操作 403">
                  <a:extLst>
                    <a:ext uri="{FF2B5EF4-FFF2-40B4-BE49-F238E27FC236}">
                      <a16:creationId xmlns:a16="http://schemas.microsoft.com/office/drawing/2014/main" id="{49330C3B-53A5-C68B-1B13-B80FA4F2125E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61" name="Line 7">
                  <a:extLst>
                    <a:ext uri="{FF2B5EF4-FFF2-40B4-BE49-F238E27FC236}">
                      <a16:creationId xmlns:a16="http://schemas.microsoft.com/office/drawing/2014/main" id="{4A83C95C-4EFA-CB83-6821-475E7EC0CF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62" name="Line 7">
                  <a:extLst>
                    <a:ext uri="{FF2B5EF4-FFF2-40B4-BE49-F238E27FC236}">
                      <a16:creationId xmlns:a16="http://schemas.microsoft.com/office/drawing/2014/main" id="{1B45E14D-023E-3A5C-C264-3C86A26538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857" name="矩形 2856">
                <a:extLst>
                  <a:ext uri="{FF2B5EF4-FFF2-40B4-BE49-F238E27FC236}">
                    <a16:creationId xmlns:a16="http://schemas.microsoft.com/office/drawing/2014/main" id="{9CFF786D-79C8-AA36-80E8-40DCED3D3A3D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2858" name="矩形 2857">
                <a:extLst>
                  <a:ext uri="{FF2B5EF4-FFF2-40B4-BE49-F238E27FC236}">
                    <a16:creationId xmlns:a16="http://schemas.microsoft.com/office/drawing/2014/main" id="{E9BBDE44-C921-0FFE-6FC0-2E34D00266FF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grpSp>
          <p:nvGrpSpPr>
            <p:cNvPr id="2845" name="组合 2844">
              <a:extLst>
                <a:ext uri="{FF2B5EF4-FFF2-40B4-BE49-F238E27FC236}">
                  <a16:creationId xmlns:a16="http://schemas.microsoft.com/office/drawing/2014/main" id="{4DF94C9D-AAD1-3661-09D4-AB887A70B4D8}"/>
                </a:ext>
              </a:extLst>
            </p:cNvPr>
            <p:cNvGrpSpPr/>
            <p:nvPr/>
          </p:nvGrpSpPr>
          <p:grpSpPr>
            <a:xfrm>
              <a:off x="10512220" y="5269170"/>
              <a:ext cx="505805" cy="574707"/>
              <a:chOff x="5347918" y="5340113"/>
              <a:chExt cx="505805" cy="574707"/>
            </a:xfrm>
            <a:grpFill/>
          </p:grpSpPr>
          <p:grpSp>
            <p:nvGrpSpPr>
              <p:cNvPr id="2850" name="组合 2849">
                <a:extLst>
                  <a:ext uri="{FF2B5EF4-FFF2-40B4-BE49-F238E27FC236}">
                    <a16:creationId xmlns:a16="http://schemas.microsoft.com/office/drawing/2014/main" id="{50DE16EC-7101-0FFE-226F-3142A661C897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574707"/>
                <a:chOff x="5347918" y="5340113"/>
                <a:chExt cx="505805" cy="574707"/>
              </a:xfrm>
              <a:grpFill/>
            </p:grpSpPr>
            <p:sp>
              <p:nvSpPr>
                <p:cNvPr id="2853" name="Line 7">
                  <a:extLst>
                    <a:ext uri="{FF2B5EF4-FFF2-40B4-BE49-F238E27FC236}">
                      <a16:creationId xmlns:a16="http://schemas.microsoft.com/office/drawing/2014/main" id="{F4793759-F531-587E-6629-E1F70B5A5E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54" name="流程图: 手动操作 396">
                  <a:extLst>
                    <a:ext uri="{FF2B5EF4-FFF2-40B4-BE49-F238E27FC236}">
                      <a16:creationId xmlns:a16="http://schemas.microsoft.com/office/drawing/2014/main" id="{390F6C43-B467-E25C-112A-F7F0C0DA5AF3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55" name="Line 7">
                  <a:extLst>
                    <a:ext uri="{FF2B5EF4-FFF2-40B4-BE49-F238E27FC236}">
                      <a16:creationId xmlns:a16="http://schemas.microsoft.com/office/drawing/2014/main" id="{40CCC585-D100-7FB0-29ED-C5776D8970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grpFill/>
                <a:ln w="19050" cap="sq">
                  <a:solidFill>
                    <a:srgbClr val="000000"/>
                  </a:solidFill>
                  <a:miter lim="800000"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851" name="矩形 2850">
                <a:extLst>
                  <a:ext uri="{FF2B5EF4-FFF2-40B4-BE49-F238E27FC236}">
                    <a16:creationId xmlns:a16="http://schemas.microsoft.com/office/drawing/2014/main" id="{C45C4604-03A3-F02B-C8D8-0D8EB0FE2B24}"/>
                  </a:ext>
                </a:extLst>
              </p:cNvPr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2852" name="矩形 2851">
                <a:extLst>
                  <a:ext uri="{FF2B5EF4-FFF2-40B4-BE49-F238E27FC236}">
                    <a16:creationId xmlns:a16="http://schemas.microsoft.com/office/drawing/2014/main" id="{C9F858B3-BC6C-0255-BC0B-E65DB7B82BF6}"/>
                  </a:ext>
                </a:extLst>
              </p:cNvPr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2846" name="Text Box 36">
              <a:extLst>
                <a:ext uri="{FF2B5EF4-FFF2-40B4-BE49-F238E27FC236}">
                  <a16:creationId xmlns:a16="http://schemas.microsoft.com/office/drawing/2014/main" id="{A6ECB4A3-0F9A-87E4-5003-728E31081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47" name="Text Box 36">
              <a:extLst>
                <a:ext uri="{FF2B5EF4-FFF2-40B4-BE49-F238E27FC236}">
                  <a16:creationId xmlns:a16="http://schemas.microsoft.com/office/drawing/2014/main" id="{CB7045EB-200C-0411-6805-0654CEE45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48" name="Line 7">
              <a:extLst>
                <a:ext uri="{FF2B5EF4-FFF2-40B4-BE49-F238E27FC236}">
                  <a16:creationId xmlns:a16="http://schemas.microsoft.com/office/drawing/2014/main" id="{775408D1-671E-6513-8452-4CF6F8A798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grpFill/>
            <a:ln w="19050" cap="sq">
              <a:solidFill>
                <a:srgbClr val="000000"/>
              </a:solidFill>
              <a:miter lim="800000"/>
              <a:headEnd type="none"/>
              <a:tailEnd type="none" w="med" len="med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49" name="Text Box 36">
              <a:extLst>
                <a:ext uri="{FF2B5EF4-FFF2-40B4-BE49-F238E27FC236}">
                  <a16:creationId xmlns:a16="http://schemas.microsoft.com/office/drawing/2014/main" id="{59E79776-11B9-3B71-D364-5485951B0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66" name="组合 2865">
            <a:extLst>
              <a:ext uri="{FF2B5EF4-FFF2-40B4-BE49-F238E27FC236}">
                <a16:creationId xmlns:a16="http://schemas.microsoft.com/office/drawing/2014/main" id="{2F349284-4C94-7918-51EE-B1936BE373B5}"/>
              </a:ext>
            </a:extLst>
          </p:cNvPr>
          <p:cNvGrpSpPr/>
          <p:nvPr/>
        </p:nvGrpSpPr>
        <p:grpSpPr>
          <a:xfrm>
            <a:off x="9798609" y="2790021"/>
            <a:ext cx="602150" cy="725137"/>
            <a:chOff x="9702285" y="2584710"/>
            <a:chExt cx="602150" cy="725137"/>
          </a:xfrm>
          <a:noFill/>
        </p:grpSpPr>
        <p:sp>
          <p:nvSpPr>
            <p:cNvPr id="2867" name="Rectangle 104">
              <a:extLst>
                <a:ext uri="{FF2B5EF4-FFF2-40B4-BE49-F238E27FC236}">
                  <a16:creationId xmlns:a16="http://schemas.microsoft.com/office/drawing/2014/main" id="{BE026F9F-6DFB-E18B-C07E-2882032A1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2868" name="Line 7">
              <a:extLst>
                <a:ext uri="{FF2B5EF4-FFF2-40B4-BE49-F238E27FC236}">
                  <a16:creationId xmlns:a16="http://schemas.microsoft.com/office/drawing/2014/main" id="{B4D353E3-938F-EA18-411C-A4D8024643F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69" name="组合 2868">
            <a:extLst>
              <a:ext uri="{FF2B5EF4-FFF2-40B4-BE49-F238E27FC236}">
                <a16:creationId xmlns:a16="http://schemas.microsoft.com/office/drawing/2014/main" id="{DAF5E774-2F8A-83D4-2CAC-7353C07BD2B3}"/>
              </a:ext>
            </a:extLst>
          </p:cNvPr>
          <p:cNvGrpSpPr/>
          <p:nvPr/>
        </p:nvGrpSpPr>
        <p:grpSpPr>
          <a:xfrm>
            <a:off x="9805125" y="1905852"/>
            <a:ext cx="2096515" cy="882231"/>
            <a:chOff x="9708801" y="1700541"/>
            <a:chExt cx="2096515" cy="882231"/>
          </a:xfrm>
          <a:noFill/>
        </p:grpSpPr>
        <p:cxnSp>
          <p:nvCxnSpPr>
            <p:cNvPr id="2870" name="直接箭头连接符 413">
              <a:extLst>
                <a:ext uri="{FF2B5EF4-FFF2-40B4-BE49-F238E27FC236}">
                  <a16:creationId xmlns:a16="http://schemas.microsoft.com/office/drawing/2014/main" id="{1160476A-23DD-BE2C-9FBE-AB0DBFE7749A}"/>
                </a:ext>
              </a:extLst>
            </p:cNvPr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2871" name="直接箭头连接符 414">
              <a:extLst>
                <a:ext uri="{FF2B5EF4-FFF2-40B4-BE49-F238E27FC236}">
                  <a16:creationId xmlns:a16="http://schemas.microsoft.com/office/drawing/2014/main" id="{ADCD64EC-0A7E-D616-233A-2126270C4B2A}"/>
                </a:ext>
              </a:extLst>
            </p:cNvPr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grpSp>
          <p:nvGrpSpPr>
            <p:cNvPr id="2872" name="组合 2871">
              <a:extLst>
                <a:ext uri="{FF2B5EF4-FFF2-40B4-BE49-F238E27FC236}">
                  <a16:creationId xmlns:a16="http://schemas.microsoft.com/office/drawing/2014/main" id="{9FE52124-B000-5205-0031-83DA06AB1B69}"/>
                </a:ext>
              </a:extLst>
            </p:cNvPr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  <a:grpFill/>
          </p:grpSpPr>
          <p:sp>
            <p:nvSpPr>
              <p:cNvPr id="2875" name="Rectangle 104">
                <a:extLst>
                  <a:ext uri="{FF2B5EF4-FFF2-40B4-BE49-F238E27FC236}">
                    <a16:creationId xmlns:a16="http://schemas.microsoft.com/office/drawing/2014/main" id="{03F30BE3-63B3-97A5-8C29-7DB6C296F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操作控制器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76" name="Line 7">
                <a:extLst>
                  <a:ext uri="{FF2B5EF4-FFF2-40B4-BE49-F238E27FC236}">
                    <a16:creationId xmlns:a16="http://schemas.microsoft.com/office/drawing/2014/main" id="{B00E8EE2-E889-BE6C-F5D6-664C00E4A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873" name="Text Box 36">
              <a:extLst>
                <a:ext uri="{FF2B5EF4-FFF2-40B4-BE49-F238E27FC236}">
                  <a16:creationId xmlns:a16="http://schemas.microsoft.com/office/drawing/2014/main" id="{8642400A-B114-58CC-C86F-D5CD1A8AD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74" name="Text Box 36">
              <a:extLst>
                <a:ext uri="{FF2B5EF4-FFF2-40B4-BE49-F238E27FC236}">
                  <a16:creationId xmlns:a16="http://schemas.microsoft.com/office/drawing/2014/main" id="{81C650B5-389F-216F-2BE7-7F7B86B9E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77" name="组合 2876">
            <a:extLst>
              <a:ext uri="{FF2B5EF4-FFF2-40B4-BE49-F238E27FC236}">
                <a16:creationId xmlns:a16="http://schemas.microsoft.com/office/drawing/2014/main" id="{430BC8E5-81B4-0C67-0A4A-A7341833A500}"/>
              </a:ext>
            </a:extLst>
          </p:cNvPr>
          <p:cNvGrpSpPr/>
          <p:nvPr/>
        </p:nvGrpSpPr>
        <p:grpSpPr>
          <a:xfrm>
            <a:off x="7354896" y="6077660"/>
            <a:ext cx="1755294" cy="288842"/>
            <a:chOff x="7258572" y="5872349"/>
            <a:chExt cx="1755294" cy="288842"/>
          </a:xfrm>
          <a:noFill/>
        </p:grpSpPr>
        <p:sp>
          <p:nvSpPr>
            <p:cNvPr id="2878" name="Text Box 5">
              <a:extLst>
                <a:ext uri="{FF2B5EF4-FFF2-40B4-BE49-F238E27FC236}">
                  <a16:creationId xmlns:a16="http://schemas.microsoft.com/office/drawing/2014/main" id="{AEA6BFF1-3CA3-DA18-DAC9-44E5422CF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8572" y="5875237"/>
              <a:ext cx="674343" cy="2859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数据流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79" name="Text Box 4">
              <a:extLst>
                <a:ext uri="{FF2B5EF4-FFF2-40B4-BE49-F238E27FC236}">
                  <a16:creationId xmlns:a16="http://schemas.microsoft.com/office/drawing/2014/main" id="{5CBF8C23-E191-3D8E-0252-98BD2548B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4405" y="5872349"/>
              <a:ext cx="689461" cy="2888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控制流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80" name="组合 2879">
            <a:extLst>
              <a:ext uri="{FF2B5EF4-FFF2-40B4-BE49-F238E27FC236}">
                <a16:creationId xmlns:a16="http://schemas.microsoft.com/office/drawing/2014/main" id="{C20DD751-8D2B-B748-6D2C-968BC36FA1F9}"/>
              </a:ext>
            </a:extLst>
          </p:cNvPr>
          <p:cNvGrpSpPr/>
          <p:nvPr/>
        </p:nvGrpSpPr>
        <p:grpSpPr>
          <a:xfrm>
            <a:off x="5980858" y="3883880"/>
            <a:ext cx="3263895" cy="2085059"/>
            <a:chOff x="5884534" y="3678569"/>
            <a:chExt cx="3263895" cy="2085059"/>
          </a:xfrm>
          <a:noFill/>
        </p:grpSpPr>
        <p:grpSp>
          <p:nvGrpSpPr>
            <p:cNvPr id="2881" name="组合 2880">
              <a:extLst>
                <a:ext uri="{FF2B5EF4-FFF2-40B4-BE49-F238E27FC236}">
                  <a16:creationId xmlns:a16="http://schemas.microsoft.com/office/drawing/2014/main" id="{0C98BA2B-FD89-9931-E747-04CBC7FE2E6F}"/>
                </a:ext>
              </a:extLst>
            </p:cNvPr>
            <p:cNvGrpSpPr/>
            <p:nvPr/>
          </p:nvGrpSpPr>
          <p:grpSpPr>
            <a:xfrm>
              <a:off x="5884534" y="3860383"/>
              <a:ext cx="3263895" cy="1903245"/>
              <a:chOff x="5884534" y="3860383"/>
              <a:chExt cx="3263895" cy="1903245"/>
            </a:xfrm>
            <a:grpFill/>
          </p:grpSpPr>
          <p:sp>
            <p:nvSpPr>
              <p:cNvPr id="2883" name="Text Box 36">
                <a:extLst>
                  <a:ext uri="{FF2B5EF4-FFF2-40B4-BE49-F238E27FC236}">
                    <a16:creationId xmlns:a16="http://schemas.microsoft.com/office/drawing/2014/main" id="{09FB9369-DDC5-A185-6295-FC90D3C9CD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3847" y="4657689"/>
                <a:ext cx="757437" cy="234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运算标志</a:t>
                </a:r>
                <a:endParaRPr kumimoji="0" lang="en-US" altLang="zh-CN" sz="1100" b="1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884" name="组合 2883">
                <a:extLst>
                  <a:ext uri="{FF2B5EF4-FFF2-40B4-BE49-F238E27FC236}">
                    <a16:creationId xmlns:a16="http://schemas.microsoft.com/office/drawing/2014/main" id="{75C8D136-4497-39EC-378A-849837CAF07F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grpSp>
              <p:nvGrpSpPr>
                <p:cNvPr id="2885" name="组合 2884">
                  <a:extLst>
                    <a:ext uri="{FF2B5EF4-FFF2-40B4-BE49-F238E27FC236}">
                      <a16:creationId xmlns:a16="http://schemas.microsoft.com/office/drawing/2014/main" id="{483F559F-15D1-DF6A-D88E-0FA94C5C1BBF}"/>
                    </a:ext>
                  </a:extLst>
                </p:cNvPr>
                <p:cNvGrpSpPr/>
                <p:nvPr/>
              </p:nvGrpSpPr>
              <p:grpSpPr>
                <a:xfrm>
                  <a:off x="6400894" y="3860383"/>
                  <a:ext cx="2747535" cy="1903245"/>
                  <a:chOff x="6608301" y="4136717"/>
                  <a:chExt cx="2897789" cy="2007329"/>
                </a:xfrm>
                <a:grpFill/>
              </p:grpSpPr>
              <p:cxnSp>
                <p:nvCxnSpPr>
                  <p:cNvPr id="2891" name="直接箭头连接符 434">
                    <a:extLst>
                      <a:ext uri="{FF2B5EF4-FFF2-40B4-BE49-F238E27FC236}">
                        <a16:creationId xmlns:a16="http://schemas.microsoft.com/office/drawing/2014/main" id="{8721743A-0417-19F9-E624-5F0BFBBE6D93}"/>
                      </a:ext>
                    </a:extLst>
                  </p:cNvPr>
                  <p:cNvCxnSpPr/>
                  <p:nvPr/>
                </p:nvCxnSpPr>
                <p:spPr>
                  <a:xfrm>
                    <a:off x="7042434" y="5749795"/>
                    <a:ext cx="544260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grpSp>
                <p:nvGrpSpPr>
                  <p:cNvPr id="2892" name="组合 2891">
                    <a:extLst>
                      <a:ext uri="{FF2B5EF4-FFF2-40B4-BE49-F238E27FC236}">
                        <a16:creationId xmlns:a16="http://schemas.microsoft.com/office/drawing/2014/main" id="{37C2C845-B6C8-82AB-45B6-9713AB53C2E0}"/>
                      </a:ext>
                    </a:extLst>
                  </p:cNvPr>
                  <p:cNvGrpSpPr/>
                  <p:nvPr/>
                </p:nvGrpSpPr>
                <p:grpSpPr>
                  <a:xfrm>
                    <a:off x="6899083" y="4150680"/>
                    <a:ext cx="2059020" cy="942122"/>
                    <a:chOff x="5286697" y="3767069"/>
                    <a:chExt cx="2059020" cy="942122"/>
                  </a:xfrm>
                  <a:grpFill/>
                </p:grpSpPr>
                <p:cxnSp>
                  <p:nvCxnSpPr>
                    <p:cNvPr id="2911" name="直接箭头连接符 454">
                      <a:extLst>
                        <a:ext uri="{FF2B5EF4-FFF2-40B4-BE49-F238E27FC236}">
                          <a16:creationId xmlns:a16="http://schemas.microsoft.com/office/drawing/2014/main" id="{3142AF58-53D5-CDDD-FCD3-65ED2BFCBD4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86697" y="3767069"/>
                      <a:ext cx="393642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912" name="直接箭头连接符 455">
                      <a:extLst>
                        <a:ext uri="{FF2B5EF4-FFF2-40B4-BE49-F238E27FC236}">
                          <a16:creationId xmlns:a16="http://schemas.microsoft.com/office/drawing/2014/main" id="{36A787FB-A661-7CD6-D264-1EB8C4CCD36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01456" y="4451527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913" name="直接箭头连接符 456">
                      <a:extLst>
                        <a:ext uri="{FF2B5EF4-FFF2-40B4-BE49-F238E27FC236}">
                          <a16:creationId xmlns:a16="http://schemas.microsoft.com/office/drawing/2014/main" id="{BA5824A8-23BB-6451-DD8B-1EE3FF6AA66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664685" y="4580310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914" name="直接箭头连接符 457">
                      <a:extLst>
                        <a:ext uri="{FF2B5EF4-FFF2-40B4-BE49-F238E27FC236}">
                          <a16:creationId xmlns:a16="http://schemas.microsoft.com/office/drawing/2014/main" id="{331CDEEF-56C5-DEBB-245F-3F7C2F9DF67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547770" y="4709191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sp>
                <p:nvSpPr>
                  <p:cNvPr id="2893" name="Text Box 123">
                    <a:extLst>
                      <a:ext uri="{FF2B5EF4-FFF2-40B4-BE49-F238E27FC236}">
                        <a16:creationId xmlns:a16="http://schemas.microsoft.com/office/drawing/2014/main" id="{BC8A6FDA-FC77-DF4E-CB90-060D81DBDC5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82955" y="4671687"/>
                    <a:ext cx="623135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+4</a:t>
                    </a:r>
                  </a:p>
                </p:txBody>
              </p:sp>
              <p:grpSp>
                <p:nvGrpSpPr>
                  <p:cNvPr id="2894" name="组合 2893">
                    <a:extLst>
                      <a:ext uri="{FF2B5EF4-FFF2-40B4-BE49-F238E27FC236}">
                        <a16:creationId xmlns:a16="http://schemas.microsoft.com/office/drawing/2014/main" id="{E1D28EFC-9537-7C6E-51F7-687061D44539}"/>
                      </a:ext>
                    </a:extLst>
                  </p:cNvPr>
                  <p:cNvGrpSpPr/>
                  <p:nvPr/>
                </p:nvGrpSpPr>
                <p:grpSpPr>
                  <a:xfrm>
                    <a:off x="6608301" y="4136717"/>
                    <a:ext cx="2860144" cy="1826436"/>
                    <a:chOff x="6608301" y="4136717"/>
                    <a:chExt cx="2860144" cy="1826436"/>
                  </a:xfrm>
                  <a:grpFill/>
                </p:grpSpPr>
                <p:cxnSp>
                  <p:nvCxnSpPr>
                    <p:cNvPr id="2899" name="直接连接符 442">
                      <a:extLst>
                        <a:ext uri="{FF2B5EF4-FFF2-40B4-BE49-F238E27FC236}">
                          <a16:creationId xmlns:a16="http://schemas.microsoft.com/office/drawing/2014/main" id="{B89D01C9-F850-AF5F-263E-056939489DB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5743" y="4343101"/>
                      <a:ext cx="0" cy="36155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2900" name="矩形 2899">
                      <a:extLst>
                        <a:ext uri="{FF2B5EF4-FFF2-40B4-BE49-F238E27FC236}">
                          <a16:creationId xmlns:a16="http://schemas.microsoft.com/office/drawing/2014/main" id="{686CFF59-79E0-C9CF-9E9A-D27E315440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7946" y="4825396"/>
                      <a:ext cx="634338" cy="35706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ALU</a:t>
                      </a:r>
                      <a:endParaRPr kumimoji="0" lang="zh-CN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2901" name="直接连接符 444">
                      <a:extLst>
                        <a:ext uri="{FF2B5EF4-FFF2-40B4-BE49-F238E27FC236}">
                          <a16:creationId xmlns:a16="http://schemas.microsoft.com/office/drawing/2014/main" id="{7F80441A-C99D-F769-2CC3-FD1DF38FAD96}"/>
                        </a:ext>
                      </a:extLst>
                    </p:cNvPr>
                    <p:cNvCxnSpPr>
                      <a:stCxn id="2906" idx="3"/>
                    </p:cNvCxnSpPr>
                    <p:nvPr/>
                  </p:nvCxnSpPr>
                  <p:spPr>
                    <a:xfrm>
                      <a:off x="8013720" y="5749795"/>
                      <a:ext cx="1454725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2902" name="等腰三角形 445">
                      <a:extLst>
                        <a:ext uri="{FF2B5EF4-FFF2-40B4-BE49-F238E27FC236}">
                          <a16:creationId xmlns:a16="http://schemas.microsoft.com/office/drawing/2014/main" id="{60E08629-1015-13F1-0E00-0AAAEA1AA560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648842" y="5678219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2903" name="直接连接符 446">
                      <a:extLst>
                        <a:ext uri="{FF2B5EF4-FFF2-40B4-BE49-F238E27FC236}">
                          <a16:creationId xmlns:a16="http://schemas.microsoft.com/office/drawing/2014/main" id="{26C73E75-887B-61F5-3919-3FAC782EFA0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56145" y="4430628"/>
                      <a:ext cx="0" cy="271378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triangle" w="lg" len="lg"/>
                    </a:ln>
                  </p:spPr>
                </p:cxnSp>
                <p:sp>
                  <p:nvSpPr>
                    <p:cNvPr id="2904" name="Line 7">
                      <a:extLst>
                        <a:ext uri="{FF2B5EF4-FFF2-40B4-BE49-F238E27FC236}">
                          <a16:creationId xmlns:a16="http://schemas.microsoft.com/office/drawing/2014/main" id="{3E95F18B-BBB1-589B-3C5A-4E296F91B52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728992" y="4136717"/>
                      <a:ext cx="173945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905" name="Line 7">
                      <a:extLst>
                        <a:ext uri="{FF2B5EF4-FFF2-40B4-BE49-F238E27FC236}">
                          <a16:creationId xmlns:a16="http://schemas.microsoft.com/office/drawing/2014/main" id="{41B78D43-47C1-0D6C-1B69-6B4003495A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156143" y="4430628"/>
                      <a:ext cx="1312301" cy="0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none" w="med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906" name="Rectangle 104">
                      <a:extLst>
                        <a:ext uri="{FF2B5EF4-FFF2-40B4-BE49-F238E27FC236}">
                          <a16:creationId xmlns:a16="http://schemas.microsoft.com/office/drawing/2014/main" id="{EFDBD15F-B56C-9D2A-32D5-39591E06FB5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92698" y="5536437"/>
                      <a:ext cx="421022" cy="426716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  <p:cxnSp>
                  <p:nvCxnSpPr>
                    <p:cNvPr id="2907" name="直接连接符 450">
                      <a:extLst>
                        <a:ext uri="{FF2B5EF4-FFF2-40B4-BE49-F238E27FC236}">
                          <a16:creationId xmlns:a16="http://schemas.microsoft.com/office/drawing/2014/main" id="{DA954A45-9042-C52C-4D22-18E8877234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10957" y="5185414"/>
                      <a:ext cx="0" cy="340232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2908" name="Text Box 108">
                      <a:extLst>
                        <a:ext uri="{FF2B5EF4-FFF2-40B4-BE49-F238E27FC236}">
                          <a16:creationId xmlns:a16="http://schemas.microsoft.com/office/drawing/2014/main" id="{619446FB-3E17-3FC9-B072-8C38BC410A0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378729" y="4679937"/>
                      <a:ext cx="304873" cy="27445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2909" name="Text Box 107">
                      <a:extLst>
                        <a:ext uri="{FF2B5EF4-FFF2-40B4-BE49-F238E27FC236}">
                          <a16:creationId xmlns:a16="http://schemas.microsoft.com/office/drawing/2014/main" id="{37420EE6-F7A7-F3CE-D197-145AD1CFFD1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12147" y="4667503"/>
                      <a:ext cx="275426" cy="2621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2910" name="Line 7">
                      <a:extLst>
                        <a:ext uri="{FF2B5EF4-FFF2-40B4-BE49-F238E27FC236}">
                          <a16:creationId xmlns:a16="http://schemas.microsoft.com/office/drawing/2014/main" id="{8C1D9E6D-AAE5-8291-8BD5-247C4407A09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608301" y="4987244"/>
                      <a:ext cx="828688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2895" name="Text Box 105">
                    <a:extLst>
                      <a:ext uri="{FF2B5EF4-FFF2-40B4-BE49-F238E27FC236}">
                        <a16:creationId xmlns:a16="http://schemas.microsoft.com/office/drawing/2014/main" id="{B6AF3AB6-6365-FCB3-AA57-7212A70EF52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2968" y="4854423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  <p:sp>
                <p:nvSpPr>
                  <p:cNvPr id="2896" name="Text Box 46">
                    <a:extLst>
                      <a:ext uri="{FF2B5EF4-FFF2-40B4-BE49-F238E27FC236}">
                        <a16:creationId xmlns:a16="http://schemas.microsoft.com/office/drawing/2014/main" id="{5F6BF41E-0C82-6D5A-7992-9E7FA8ECE29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1822" y="4136717"/>
                    <a:ext cx="410903" cy="2445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X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</a:p>
                </p:txBody>
              </p:sp>
              <p:sp>
                <p:nvSpPr>
                  <p:cNvPr id="2897" name="Text Box 38">
                    <a:extLst>
                      <a:ext uri="{FF2B5EF4-FFF2-40B4-BE49-F238E27FC236}">
                        <a16:creationId xmlns:a16="http://schemas.microsoft.com/office/drawing/2014/main" id="{4FFE6742-6899-FAFE-026D-65109405405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3263" y="5739133"/>
                    <a:ext cx="716606" cy="4049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Z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898" name="Text Box 14">
                    <a:extLst>
                      <a:ext uri="{FF2B5EF4-FFF2-40B4-BE49-F238E27FC236}">
                        <a16:creationId xmlns:a16="http://schemas.microsoft.com/office/drawing/2014/main" id="{67EA9F38-1A5A-AF21-A673-D270333338A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00923" y="5039764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cxnSp>
              <p:nvCxnSpPr>
                <p:cNvPr id="2886" name="直接箭头连接符 429">
                  <a:extLst>
                    <a:ext uri="{FF2B5EF4-FFF2-40B4-BE49-F238E27FC236}">
                      <a16:creationId xmlns:a16="http://schemas.microsoft.com/office/drawing/2014/main" id="{554E890A-5B05-13E4-5B60-C8E338949006}"/>
                    </a:ext>
                  </a:extLst>
                </p:cNvPr>
                <p:cNvCxnSpPr/>
                <p:nvPr/>
              </p:nvCxnSpPr>
              <p:spPr>
                <a:xfrm>
                  <a:off x="6139730" y="4192473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2887" name="直接箭头连接符 430">
                  <a:extLst>
                    <a:ext uri="{FF2B5EF4-FFF2-40B4-BE49-F238E27FC236}">
                      <a16:creationId xmlns:a16="http://schemas.microsoft.com/office/drawing/2014/main" id="{C2588101-1551-3970-3BDF-53B0EB89BABA}"/>
                    </a:ext>
                  </a:extLst>
                </p:cNvPr>
                <p:cNvCxnSpPr/>
                <p:nvPr/>
              </p:nvCxnSpPr>
              <p:spPr>
                <a:xfrm rot="5400000" flipV="1">
                  <a:off x="5983433" y="5031228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</p:cxnSp>
            <p:sp>
              <p:nvSpPr>
                <p:cNvPr id="2888" name="Text Box 36">
                  <a:extLst>
                    <a:ext uri="{FF2B5EF4-FFF2-40B4-BE49-F238E27FC236}">
                      <a16:creationId xmlns:a16="http://schemas.microsoft.com/office/drawing/2014/main" id="{5E2800F1-410B-0A51-5127-B1CE90C5A3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2517" y="5189621"/>
                  <a:ext cx="475613" cy="20019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89" name="Text Box 38">
                  <a:extLst>
                    <a:ext uri="{FF2B5EF4-FFF2-40B4-BE49-F238E27FC236}">
                      <a16:creationId xmlns:a16="http://schemas.microsoft.com/office/drawing/2014/main" id="{5FB3C653-87DE-5588-3443-D3D8FECA24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4263" y="3927308"/>
                  <a:ext cx="506350" cy="2651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90" name="Rectangle 104">
                  <a:extLst>
                    <a:ext uri="{FF2B5EF4-FFF2-40B4-BE49-F238E27FC236}">
                      <a16:creationId xmlns:a16="http://schemas.microsoft.com/office/drawing/2014/main" id="{34BFF302-A3C1-2D6A-EABD-70FF4715DF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4534" y="4465749"/>
                  <a:ext cx="510393" cy="404590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2882" name="Rectangle 104">
              <a:extLst>
                <a:ext uri="{FF2B5EF4-FFF2-40B4-BE49-F238E27FC236}">
                  <a16:creationId xmlns:a16="http://schemas.microsoft.com/office/drawing/2014/main" id="{D97FD1FE-7AA0-4DBE-06F7-272236BA3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8569"/>
              <a:ext cx="399191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</p:grpSp>
      <p:grpSp>
        <p:nvGrpSpPr>
          <p:cNvPr id="2915" name="组合 2914">
            <a:extLst>
              <a:ext uri="{FF2B5EF4-FFF2-40B4-BE49-F238E27FC236}">
                <a16:creationId xmlns:a16="http://schemas.microsoft.com/office/drawing/2014/main" id="{07FA32CD-3F2F-4536-DCE4-8FCE57321F94}"/>
              </a:ext>
            </a:extLst>
          </p:cNvPr>
          <p:cNvGrpSpPr/>
          <p:nvPr/>
        </p:nvGrpSpPr>
        <p:grpSpPr>
          <a:xfrm>
            <a:off x="5653503" y="1674719"/>
            <a:ext cx="3566805" cy="2168470"/>
            <a:chOff x="5557179" y="1469408"/>
            <a:chExt cx="3566805" cy="2168470"/>
          </a:xfrm>
          <a:noFill/>
        </p:grpSpPr>
        <p:sp>
          <p:nvSpPr>
            <p:cNvPr id="2916" name="Rectangle 129">
              <a:extLst>
                <a:ext uri="{FF2B5EF4-FFF2-40B4-BE49-F238E27FC236}">
                  <a16:creationId xmlns:a16="http://schemas.microsoft.com/office/drawing/2014/main" id="{827BB62F-4339-0DA6-D634-E502B92B5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</a:p>
          </p:txBody>
        </p:sp>
        <p:cxnSp>
          <p:nvCxnSpPr>
            <p:cNvPr id="2917" name="直接连接符 460">
              <a:extLst>
                <a:ext uri="{FF2B5EF4-FFF2-40B4-BE49-F238E27FC236}">
                  <a16:creationId xmlns:a16="http://schemas.microsoft.com/office/drawing/2014/main" id="{53EC0CAD-04F6-9D9B-DB19-C36636E98DAE}"/>
                </a:ext>
              </a:extLst>
            </p:cNvPr>
            <p:cNvCxnSpPr/>
            <p:nvPr/>
          </p:nvCxnSpPr>
          <p:spPr>
            <a:xfrm flipH="1">
              <a:off x="6403153" y="3049806"/>
              <a:ext cx="104674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2918" name="等腰三角形 461">
              <a:extLst>
                <a:ext uri="{FF2B5EF4-FFF2-40B4-BE49-F238E27FC236}">
                  <a16:creationId xmlns:a16="http://schemas.microsoft.com/office/drawing/2014/main" id="{6A6E6370-7178-7FA9-7823-3FA841D0E2BC}"/>
                </a:ext>
              </a:extLst>
            </p:cNvPr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19" name="Line 7">
              <a:extLst>
                <a:ext uri="{FF2B5EF4-FFF2-40B4-BE49-F238E27FC236}">
                  <a16:creationId xmlns:a16="http://schemas.microsoft.com/office/drawing/2014/main" id="{70447215-704D-E9C9-D5CD-0052E16390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920" name="直接连接符 463">
              <a:extLst>
                <a:ext uri="{FF2B5EF4-FFF2-40B4-BE49-F238E27FC236}">
                  <a16:creationId xmlns:a16="http://schemas.microsoft.com/office/drawing/2014/main" id="{B5F6C535-0C8C-4118-6746-E6CC5FA3EEFC}"/>
                </a:ext>
              </a:extLst>
            </p:cNvPr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2921" name="等腰三角形 464">
              <a:extLst>
                <a:ext uri="{FF2B5EF4-FFF2-40B4-BE49-F238E27FC236}">
                  <a16:creationId xmlns:a16="http://schemas.microsoft.com/office/drawing/2014/main" id="{08AA76B0-37C8-04D1-57C4-097088D6F48B}"/>
                </a:ext>
              </a:extLst>
            </p:cNvPr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22" name="Line 7">
              <a:extLst>
                <a:ext uri="{FF2B5EF4-FFF2-40B4-BE49-F238E27FC236}">
                  <a16:creationId xmlns:a16="http://schemas.microsoft.com/office/drawing/2014/main" id="{05008E4D-E571-E2A3-CCF5-2EC29E7CDF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23" name="Rectangle 104">
              <a:extLst>
                <a:ext uri="{FF2B5EF4-FFF2-40B4-BE49-F238E27FC236}">
                  <a16:creationId xmlns:a16="http://schemas.microsoft.com/office/drawing/2014/main" id="{364977C3-29E3-149E-99A9-9F64E7BA5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2924" name="Rectangle 104">
              <a:extLst>
                <a:ext uri="{FF2B5EF4-FFF2-40B4-BE49-F238E27FC236}">
                  <a16:creationId xmlns:a16="http://schemas.microsoft.com/office/drawing/2014/main" id="{FE617EB4-7420-8842-92C0-063B21325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rtlCol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2925" name="直接箭头连接符 468">
              <a:extLst>
                <a:ext uri="{FF2B5EF4-FFF2-40B4-BE49-F238E27FC236}">
                  <a16:creationId xmlns:a16="http://schemas.microsoft.com/office/drawing/2014/main" id="{88F31FC8-C972-619A-A0DF-83E5BCA000A1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926" name="Line 127">
              <a:extLst>
                <a:ext uri="{FF2B5EF4-FFF2-40B4-BE49-F238E27FC236}">
                  <a16:creationId xmlns:a16="http://schemas.microsoft.com/office/drawing/2014/main" id="{7FDE1FE3-58F3-37A4-88D9-C20566968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927" name="直接箭头连接符 470">
              <a:extLst>
                <a:ext uri="{FF2B5EF4-FFF2-40B4-BE49-F238E27FC236}">
                  <a16:creationId xmlns:a16="http://schemas.microsoft.com/office/drawing/2014/main" id="{FC256DB2-3890-6610-92A0-B4BA4FC63F2D}"/>
                </a:ext>
              </a:extLst>
            </p:cNvPr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928" name="Line 7">
              <a:extLst>
                <a:ext uri="{FF2B5EF4-FFF2-40B4-BE49-F238E27FC236}">
                  <a16:creationId xmlns:a16="http://schemas.microsoft.com/office/drawing/2014/main" id="{D2DBA4CC-D5CA-1439-7DA3-E0A8447DB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grp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929" name="直接箭头连接符 472">
              <a:extLst>
                <a:ext uri="{FF2B5EF4-FFF2-40B4-BE49-F238E27FC236}">
                  <a16:creationId xmlns:a16="http://schemas.microsoft.com/office/drawing/2014/main" id="{480B0037-519B-E09B-C62D-A9701D1938B1}"/>
                </a:ext>
              </a:extLst>
            </p:cNvPr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2930" name="组合 2929">
              <a:extLst>
                <a:ext uri="{FF2B5EF4-FFF2-40B4-BE49-F238E27FC236}">
                  <a16:creationId xmlns:a16="http://schemas.microsoft.com/office/drawing/2014/main" id="{5535DD13-E9EA-E55C-9B54-3772F3138B2D}"/>
                </a:ext>
              </a:extLst>
            </p:cNvPr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  <a:grpFill/>
          </p:grpSpPr>
          <p:cxnSp>
            <p:nvCxnSpPr>
              <p:cNvPr id="2940" name="直接箭头连接符 483">
                <a:extLst>
                  <a:ext uri="{FF2B5EF4-FFF2-40B4-BE49-F238E27FC236}">
                    <a16:creationId xmlns:a16="http://schemas.microsoft.com/office/drawing/2014/main" id="{AD1788CD-6EF6-3B42-BD0D-D37860D1400F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2941" name="直接箭头连接符 484">
                <a:extLst>
                  <a:ext uri="{FF2B5EF4-FFF2-40B4-BE49-F238E27FC236}">
                    <a16:creationId xmlns:a16="http://schemas.microsoft.com/office/drawing/2014/main" id="{8370AEE1-B872-5073-F270-427CC94DF810}"/>
                  </a:ext>
                </a:extLst>
              </p:cNvPr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2931" name="Text Box 125">
              <a:extLst>
                <a:ext uri="{FF2B5EF4-FFF2-40B4-BE49-F238E27FC236}">
                  <a16:creationId xmlns:a16="http://schemas.microsoft.com/office/drawing/2014/main" id="{7A596B24-FF4C-3DE6-034B-A7F3593C16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2932" name="Text Box 126">
              <a:extLst>
                <a:ext uri="{FF2B5EF4-FFF2-40B4-BE49-F238E27FC236}">
                  <a16:creationId xmlns:a16="http://schemas.microsoft.com/office/drawing/2014/main" id="{01B14677-E1EE-0838-D3AC-DA2F597FD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2933" name="Text Box 50">
              <a:extLst>
                <a:ext uri="{FF2B5EF4-FFF2-40B4-BE49-F238E27FC236}">
                  <a16:creationId xmlns:a16="http://schemas.microsoft.com/office/drawing/2014/main" id="{1A6773A1-5094-EEDE-90AB-FBFDB679C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4" name="Text Box 49">
              <a:extLst>
                <a:ext uri="{FF2B5EF4-FFF2-40B4-BE49-F238E27FC236}">
                  <a16:creationId xmlns:a16="http://schemas.microsoft.com/office/drawing/2014/main" id="{94921444-6E03-9828-0282-BD3A9DA7A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5" name="Text Box 48">
              <a:extLst>
                <a:ext uri="{FF2B5EF4-FFF2-40B4-BE49-F238E27FC236}">
                  <a16:creationId xmlns:a16="http://schemas.microsoft.com/office/drawing/2014/main" id="{9DD95E48-4613-E07F-39B7-5153792BD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6" name="Text Box 9">
              <a:extLst>
                <a:ext uri="{FF2B5EF4-FFF2-40B4-BE49-F238E27FC236}">
                  <a16:creationId xmlns:a16="http://schemas.microsoft.com/office/drawing/2014/main" id="{EF40BE54-EC4C-3518-AB05-A8A6FAF6C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7" name="Text Box 8">
              <a:extLst>
                <a:ext uri="{FF2B5EF4-FFF2-40B4-BE49-F238E27FC236}">
                  <a16:creationId xmlns:a16="http://schemas.microsoft.com/office/drawing/2014/main" id="{FD3957E9-37F9-6A49-D22E-7FDDC13A6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8" name="Line 7">
              <a:extLst>
                <a:ext uri="{FF2B5EF4-FFF2-40B4-BE49-F238E27FC236}">
                  <a16:creationId xmlns:a16="http://schemas.microsoft.com/office/drawing/2014/main" id="{E70890D9-B79A-289F-8630-319A27EC8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9" name="Line 127">
              <a:extLst>
                <a:ext uri="{FF2B5EF4-FFF2-40B4-BE49-F238E27FC236}">
                  <a16:creationId xmlns:a16="http://schemas.microsoft.com/office/drawing/2014/main" id="{5A558972-CBAA-351B-BCE9-9270B5D32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942" name="组合 2941">
            <a:extLst>
              <a:ext uri="{FF2B5EF4-FFF2-40B4-BE49-F238E27FC236}">
                <a16:creationId xmlns:a16="http://schemas.microsoft.com/office/drawing/2014/main" id="{AFA47985-29D4-6560-8EA6-7B8411F98B5B}"/>
              </a:ext>
            </a:extLst>
          </p:cNvPr>
          <p:cNvGrpSpPr/>
          <p:nvPr/>
        </p:nvGrpSpPr>
        <p:grpSpPr>
          <a:xfrm>
            <a:off x="9306256" y="3442028"/>
            <a:ext cx="2408560" cy="772225"/>
            <a:chOff x="9209932" y="3236717"/>
            <a:chExt cx="2408560" cy="772225"/>
          </a:xfrm>
          <a:noFill/>
        </p:grpSpPr>
        <p:sp>
          <p:nvSpPr>
            <p:cNvPr id="2943" name="Text Box 8">
              <a:extLst>
                <a:ext uri="{FF2B5EF4-FFF2-40B4-BE49-F238E27FC236}">
                  <a16:creationId xmlns:a16="http://schemas.microsoft.com/office/drawing/2014/main" id="{E49A3301-EBB1-EBC8-0129-E5D5CB1E2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grpSp>
          <p:nvGrpSpPr>
            <p:cNvPr id="2944" name="组合 2943">
              <a:extLst>
                <a:ext uri="{FF2B5EF4-FFF2-40B4-BE49-F238E27FC236}">
                  <a16:creationId xmlns:a16="http://schemas.microsoft.com/office/drawing/2014/main" id="{31589197-1956-0BF0-4CA7-A7BF1FADBCE3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grpFill/>
          </p:grpSpPr>
          <p:sp>
            <p:nvSpPr>
              <p:cNvPr id="2945" name="Text Box 36">
                <a:extLst>
                  <a:ext uri="{FF2B5EF4-FFF2-40B4-BE49-F238E27FC236}">
                    <a16:creationId xmlns:a16="http://schemas.microsoft.com/office/drawing/2014/main" id="{BEC28830-D140-59B8-213F-6181DF762C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946" name="组合 2945">
                <a:extLst>
                  <a:ext uri="{FF2B5EF4-FFF2-40B4-BE49-F238E27FC236}">
                    <a16:creationId xmlns:a16="http://schemas.microsoft.com/office/drawing/2014/main" id="{00AF7D99-76AE-60AF-54F8-8C206951263B}"/>
                  </a:ext>
                </a:extLst>
              </p:cNvPr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  <a:grpFill/>
            </p:grpSpPr>
            <p:sp>
              <p:nvSpPr>
                <p:cNvPr id="2949" name="Rectangle 104">
                  <a:extLst>
                    <a:ext uri="{FF2B5EF4-FFF2-40B4-BE49-F238E27FC236}">
                      <a16:creationId xmlns:a16="http://schemas.microsoft.com/office/drawing/2014/main" id="{2E21BEDF-FCB4-A1A6-99A9-664790C20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sp>
              <p:nvSpPr>
                <p:cNvPr id="2950" name="Line 7">
                  <a:extLst>
                    <a:ext uri="{FF2B5EF4-FFF2-40B4-BE49-F238E27FC236}">
                      <a16:creationId xmlns:a16="http://schemas.microsoft.com/office/drawing/2014/main" id="{2C5A4536-F749-36BC-F717-C8601A7765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951" name="组合 2950">
                  <a:extLst>
                    <a:ext uri="{FF2B5EF4-FFF2-40B4-BE49-F238E27FC236}">
                      <a16:creationId xmlns:a16="http://schemas.microsoft.com/office/drawing/2014/main" id="{B212D0D1-8209-37ED-416D-DF93872D3DD7}"/>
                    </a:ext>
                  </a:extLst>
                </p:cNvPr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  <a:grpFill/>
              </p:grpSpPr>
              <p:cxnSp>
                <p:nvCxnSpPr>
                  <p:cNvPr id="2954" name="直接连接符 497">
                    <a:extLst>
                      <a:ext uri="{FF2B5EF4-FFF2-40B4-BE49-F238E27FC236}">
                        <a16:creationId xmlns:a16="http://schemas.microsoft.com/office/drawing/2014/main" id="{EDB1A5FF-3405-3269-989F-963A335A6F4F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2955" name="等腰三角形 498">
                    <a:extLst>
                      <a:ext uri="{FF2B5EF4-FFF2-40B4-BE49-F238E27FC236}">
                        <a16:creationId xmlns:a16="http://schemas.microsoft.com/office/drawing/2014/main" id="{5BD5C568-E814-69B9-9705-651257231DFF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2952" name="直接箭头连接符 495">
                  <a:extLst>
                    <a:ext uri="{FF2B5EF4-FFF2-40B4-BE49-F238E27FC236}">
                      <a16:creationId xmlns:a16="http://schemas.microsoft.com/office/drawing/2014/main" id="{41998EE0-F39A-180C-B745-F8F0E26E6C1E}"/>
                    </a:ext>
                  </a:extLst>
                </p:cNvPr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2953" name="Text Box 35">
                  <a:extLst>
                    <a:ext uri="{FF2B5EF4-FFF2-40B4-BE49-F238E27FC236}">
                      <a16:creationId xmlns:a16="http://schemas.microsoft.com/office/drawing/2014/main" id="{B8804A74-170A-A02E-9112-4E64B856787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</a:p>
              </p:txBody>
            </p:sp>
          </p:grpSp>
          <p:cxnSp>
            <p:nvCxnSpPr>
              <p:cNvPr id="2947" name="直接箭头连接符 490">
                <a:extLst>
                  <a:ext uri="{FF2B5EF4-FFF2-40B4-BE49-F238E27FC236}">
                    <a16:creationId xmlns:a16="http://schemas.microsoft.com/office/drawing/2014/main" id="{8D322602-96EB-2220-E7E2-F8E46486FC50}"/>
                  </a:ext>
                </a:extLst>
              </p:cNvPr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2948" name="直接箭头连接符 491">
                <a:extLst>
                  <a:ext uri="{FF2B5EF4-FFF2-40B4-BE49-F238E27FC236}">
                    <a16:creationId xmlns:a16="http://schemas.microsoft.com/office/drawing/2014/main" id="{6B544218-9107-5A86-2B34-BAF367A506DF}"/>
                  </a:ext>
                </a:extLst>
              </p:cNvPr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</p:grpSp>
      <p:sp>
        <p:nvSpPr>
          <p:cNvPr id="2956" name="Line 7">
            <a:extLst>
              <a:ext uri="{FF2B5EF4-FFF2-40B4-BE49-F238E27FC236}">
                <a16:creationId xmlns:a16="http://schemas.microsoft.com/office/drawing/2014/main" id="{50D5DE9E-5B5B-8497-4D65-F3786B54B3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7169" y="6217154"/>
            <a:ext cx="502512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57" name="Line 6">
            <a:extLst>
              <a:ext uri="{FF2B5EF4-FFF2-40B4-BE49-F238E27FC236}">
                <a16:creationId xmlns:a16="http://schemas.microsoft.com/office/drawing/2014/main" id="{FF58330C-2058-54E6-CA4E-62B20FEBA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8789" y="6218538"/>
            <a:ext cx="47449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58" name="组合 2957">
            <a:extLst>
              <a:ext uri="{FF2B5EF4-FFF2-40B4-BE49-F238E27FC236}">
                <a16:creationId xmlns:a16="http://schemas.microsoft.com/office/drawing/2014/main" id="{5400B7FC-3608-4FB1-909D-24A74AC0A137}"/>
              </a:ext>
            </a:extLst>
          </p:cNvPr>
          <p:cNvGrpSpPr/>
          <p:nvPr/>
        </p:nvGrpSpPr>
        <p:grpSpPr>
          <a:xfrm>
            <a:off x="7222263" y="4572540"/>
            <a:ext cx="861720" cy="272017"/>
            <a:chOff x="7135987" y="4357181"/>
            <a:chExt cx="861720" cy="272017"/>
          </a:xfrm>
        </p:grpSpPr>
        <p:sp>
          <p:nvSpPr>
            <p:cNvPr id="2959" name="Text Box 108">
              <a:extLst>
                <a:ext uri="{FF2B5EF4-FFF2-40B4-BE49-F238E27FC236}">
                  <a16:creationId xmlns:a16="http://schemas.microsoft.com/office/drawing/2014/main" id="{78FAD13D-DDFF-1A96-9B5B-8A9AE60C9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5987" y="4368970"/>
              <a:ext cx="289065" cy="2602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</a:p>
          </p:txBody>
        </p:sp>
        <p:sp>
          <p:nvSpPr>
            <p:cNvPr id="2960" name="Text Box 107">
              <a:extLst>
                <a:ext uri="{FF2B5EF4-FFF2-40B4-BE49-F238E27FC236}">
                  <a16:creationId xmlns:a16="http://schemas.microsoft.com/office/drawing/2014/main" id="{B9AC7A06-9DEF-B3D6-C591-0D8B81F49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6562" y="4357181"/>
              <a:ext cx="261145" cy="24852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</a:p>
          </p:txBody>
        </p:sp>
      </p:grpSp>
      <p:sp>
        <p:nvSpPr>
          <p:cNvPr id="2961" name="Rectangle 104">
            <a:extLst>
              <a:ext uri="{FF2B5EF4-FFF2-40B4-BE49-F238E27FC236}">
                <a16:creationId xmlns:a16="http://schemas.microsoft.com/office/drawing/2014/main" id="{C80976C4-7053-6DF4-02B6-34C7697A9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9718" y="3875864"/>
            <a:ext cx="399191" cy="404590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2962" name="Rectangle 104">
            <a:extLst>
              <a:ext uri="{FF2B5EF4-FFF2-40B4-BE49-F238E27FC236}">
                <a16:creationId xmlns:a16="http://schemas.microsoft.com/office/drawing/2014/main" id="{C30D9BA5-2188-A019-AA12-7091BCCD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161" y="5389295"/>
            <a:ext cx="399192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grpSp>
        <p:nvGrpSpPr>
          <p:cNvPr id="2963" name="组合 2962">
            <a:extLst>
              <a:ext uri="{FF2B5EF4-FFF2-40B4-BE49-F238E27FC236}">
                <a16:creationId xmlns:a16="http://schemas.microsoft.com/office/drawing/2014/main" id="{47E56CB0-74EC-F40D-ED34-7AD93DC0D6F5}"/>
              </a:ext>
            </a:extLst>
          </p:cNvPr>
          <p:cNvGrpSpPr/>
          <p:nvPr/>
        </p:nvGrpSpPr>
        <p:grpSpPr>
          <a:xfrm>
            <a:off x="6757201" y="1431853"/>
            <a:ext cx="4932162" cy="4934647"/>
            <a:chOff x="6660877" y="1226542"/>
            <a:chExt cx="4932162" cy="4934647"/>
          </a:xfrm>
        </p:grpSpPr>
        <p:grpSp>
          <p:nvGrpSpPr>
            <p:cNvPr id="2964" name="组合 2963">
              <a:extLst>
                <a:ext uri="{FF2B5EF4-FFF2-40B4-BE49-F238E27FC236}">
                  <a16:creationId xmlns:a16="http://schemas.microsoft.com/office/drawing/2014/main" id="{67CED20D-FFBE-73AB-874F-9C935FB7DD25}"/>
                </a:ext>
              </a:extLst>
            </p:cNvPr>
            <p:cNvGrpSpPr/>
            <p:nvPr/>
          </p:nvGrpSpPr>
          <p:grpSpPr>
            <a:xfrm>
              <a:off x="11059230" y="4601403"/>
              <a:ext cx="533809" cy="383918"/>
              <a:chOff x="11059230" y="4601403"/>
              <a:chExt cx="533809" cy="383918"/>
            </a:xfrm>
          </p:grpSpPr>
          <p:cxnSp>
            <p:nvCxnSpPr>
              <p:cNvPr id="2992" name="直接箭头连接符 380">
                <a:extLst>
                  <a:ext uri="{FF2B5EF4-FFF2-40B4-BE49-F238E27FC236}">
                    <a16:creationId xmlns:a16="http://schemas.microsoft.com/office/drawing/2014/main" id="{70652B60-2B79-AA94-BCAD-E5DC3238F9AB}"/>
                  </a:ext>
                </a:extLst>
              </p:cNvPr>
              <p:cNvCxnSpPr/>
              <p:nvPr/>
            </p:nvCxnSpPr>
            <p:spPr>
              <a:xfrm flipH="1">
                <a:off x="11059230" y="4870222"/>
                <a:ext cx="421150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2993" name="Text Box 36">
                <a:extLst>
                  <a:ext uri="{FF2B5EF4-FFF2-40B4-BE49-F238E27FC236}">
                    <a16:creationId xmlns:a16="http://schemas.microsoft.com/office/drawing/2014/main" id="{68BB9439-E542-737E-EA9B-86129F1C89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44782" y="4601403"/>
                <a:ext cx="348257" cy="38391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</p:grpSp>
        <p:grpSp>
          <p:nvGrpSpPr>
            <p:cNvPr id="2965" name="组合 2964">
              <a:extLst>
                <a:ext uri="{FF2B5EF4-FFF2-40B4-BE49-F238E27FC236}">
                  <a16:creationId xmlns:a16="http://schemas.microsoft.com/office/drawing/2014/main" id="{F6540E52-ECC3-EC32-2B46-F55561817930}"/>
                </a:ext>
              </a:extLst>
            </p:cNvPr>
            <p:cNvGrpSpPr/>
            <p:nvPr/>
          </p:nvGrpSpPr>
          <p:grpSpPr>
            <a:xfrm>
              <a:off x="6660877" y="1226542"/>
              <a:ext cx="4451290" cy="4934647"/>
              <a:chOff x="6660877" y="1226542"/>
              <a:chExt cx="4451290" cy="4934647"/>
            </a:xfrm>
          </p:grpSpPr>
          <p:grpSp>
            <p:nvGrpSpPr>
              <p:cNvPr id="2966" name="组合 2965">
                <a:extLst>
                  <a:ext uri="{FF2B5EF4-FFF2-40B4-BE49-F238E27FC236}">
                    <a16:creationId xmlns:a16="http://schemas.microsoft.com/office/drawing/2014/main" id="{EEE0DB62-C186-C3D6-6BC1-107448F2F41B}"/>
                  </a:ext>
                </a:extLst>
              </p:cNvPr>
              <p:cNvGrpSpPr/>
              <p:nvPr/>
            </p:nvGrpSpPr>
            <p:grpSpPr>
              <a:xfrm>
                <a:off x="9216337" y="4731932"/>
                <a:ext cx="728683" cy="150880"/>
                <a:chOff x="9216337" y="4731932"/>
                <a:chExt cx="728683" cy="150880"/>
              </a:xfrm>
            </p:grpSpPr>
            <p:cxnSp>
              <p:nvCxnSpPr>
                <p:cNvPr id="2990" name="直接连接符 378">
                  <a:extLst>
                    <a:ext uri="{FF2B5EF4-FFF2-40B4-BE49-F238E27FC236}">
                      <a16:creationId xmlns:a16="http://schemas.microsoft.com/office/drawing/2014/main" id="{A7ABEA38-B282-90B0-B625-36F6CDA80A0B}"/>
                    </a:ext>
                  </a:extLst>
                </p:cNvPr>
                <p:cNvCxnSpPr/>
                <p:nvPr/>
              </p:nvCxnSpPr>
              <p:spPr>
                <a:xfrm flipH="1">
                  <a:off x="9216337" y="4807372"/>
                  <a:ext cx="728683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none" w="lg" len="lg"/>
                </a:ln>
              </p:spPr>
            </p:cxnSp>
            <p:sp>
              <p:nvSpPr>
                <p:cNvPr id="2991" name="等腰三角形 379">
                  <a:extLst>
                    <a:ext uri="{FF2B5EF4-FFF2-40B4-BE49-F238E27FC236}">
                      <a16:creationId xmlns:a16="http://schemas.microsoft.com/office/drawing/2014/main" id="{DC8E38F2-588F-FDEF-0B1F-3EAE8667565D}"/>
                    </a:ext>
                  </a:extLst>
                </p:cNvPr>
                <p:cNvSpPr/>
                <p:nvPr/>
              </p:nvSpPr>
              <p:spPr>
                <a:xfrm rot="16200000">
                  <a:off x="9478020" y="4736865"/>
                  <a:ext cx="150880" cy="141013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FF66FF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967" name="Line 7">
                <a:extLst>
                  <a:ext uri="{FF2B5EF4-FFF2-40B4-BE49-F238E27FC236}">
                    <a16:creationId xmlns:a16="http://schemas.microsoft.com/office/drawing/2014/main" id="{564EE1DA-028F-A212-ED08-9441292BA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68088" y="3853917"/>
                <a:ext cx="1649261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 type="triangle" w="sm" len="sm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968" name="组合 2967">
                <a:extLst>
                  <a:ext uri="{FF2B5EF4-FFF2-40B4-BE49-F238E27FC236}">
                    <a16:creationId xmlns:a16="http://schemas.microsoft.com/office/drawing/2014/main" id="{78ABBC35-3AFA-13F2-1EBF-9B9BC6E57925}"/>
                  </a:ext>
                </a:extLst>
              </p:cNvPr>
              <p:cNvGrpSpPr/>
              <p:nvPr/>
            </p:nvGrpSpPr>
            <p:grpSpPr>
              <a:xfrm>
                <a:off x="6660877" y="3861854"/>
                <a:ext cx="389597" cy="231896"/>
                <a:chOff x="6658496" y="3857092"/>
                <a:chExt cx="389597" cy="231896"/>
              </a:xfrm>
            </p:grpSpPr>
            <p:cxnSp>
              <p:nvCxnSpPr>
                <p:cNvPr id="2988" name="直接箭头连接符 376">
                  <a:extLst>
                    <a:ext uri="{FF2B5EF4-FFF2-40B4-BE49-F238E27FC236}">
                      <a16:creationId xmlns:a16="http://schemas.microsoft.com/office/drawing/2014/main" id="{403D9BA4-92F5-2F97-6EEA-A3E6ECDFE38D}"/>
                    </a:ext>
                  </a:extLst>
                </p:cNvPr>
                <p:cNvCxnSpPr/>
                <p:nvPr/>
              </p:nvCxnSpPr>
              <p:spPr>
                <a:xfrm>
                  <a:off x="6674862" y="3867156"/>
                  <a:ext cx="373231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2989" name="Text Box 46">
                  <a:extLst>
                    <a:ext uri="{FF2B5EF4-FFF2-40B4-BE49-F238E27FC236}">
                      <a16:creationId xmlns:a16="http://schemas.microsoft.com/office/drawing/2014/main" id="{C140A225-F640-F6A6-F854-34120CAE2B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58496" y="3857092"/>
                  <a:ext cx="389597" cy="2318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X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</a:p>
              </p:txBody>
            </p:sp>
          </p:grpSp>
          <p:sp>
            <p:nvSpPr>
              <p:cNvPr id="2969" name="上下箭头 2968">
                <a:extLst>
                  <a:ext uri="{FF2B5EF4-FFF2-40B4-BE49-F238E27FC236}">
                    <a16:creationId xmlns:a16="http://schemas.microsoft.com/office/drawing/2014/main" id="{A48DC295-EB2D-25CE-E23A-95D471ECB96C}"/>
                  </a:ext>
                </a:extLst>
              </p:cNvPr>
              <p:cNvSpPr/>
              <p:nvPr/>
            </p:nvSpPr>
            <p:spPr>
              <a:xfrm>
                <a:off x="9074049" y="1226542"/>
                <a:ext cx="177326" cy="4934647"/>
              </a:xfrm>
              <a:prstGeom prst="upDownArrow">
                <a:avLst/>
              </a:prstGeom>
              <a:solidFill>
                <a:srgbClr val="FF66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970" name="组合 2969">
                <a:extLst>
                  <a:ext uri="{FF2B5EF4-FFF2-40B4-BE49-F238E27FC236}">
                    <a16:creationId xmlns:a16="http://schemas.microsoft.com/office/drawing/2014/main" id="{3FF79F74-9CB5-733A-1193-5B5ECBAE2EE4}"/>
                  </a:ext>
                </a:extLst>
              </p:cNvPr>
              <p:cNvGrpSpPr/>
              <p:nvPr/>
            </p:nvGrpSpPr>
            <p:grpSpPr>
              <a:xfrm>
                <a:off x="6674703" y="3527618"/>
                <a:ext cx="292482" cy="292482"/>
                <a:chOff x="4039397" y="292531"/>
                <a:chExt cx="799099" cy="799099"/>
              </a:xfrm>
            </p:grpSpPr>
            <p:sp>
              <p:nvSpPr>
                <p:cNvPr id="2986" name="椭圆 2985">
                  <a:extLst>
                    <a:ext uri="{FF2B5EF4-FFF2-40B4-BE49-F238E27FC236}">
                      <a16:creationId xmlns:a16="http://schemas.microsoft.com/office/drawing/2014/main" id="{91165FD7-C030-E3F0-3492-F2D04F1DA67C}"/>
                    </a:ext>
                  </a:extLst>
                </p:cNvPr>
                <p:cNvSpPr/>
                <p:nvPr/>
              </p:nvSpPr>
              <p:spPr>
                <a:xfrm>
                  <a:off x="4039397" y="292531"/>
                  <a:ext cx="799099" cy="799099"/>
                </a:xfrm>
                <a:prstGeom prst="ellipse">
                  <a:avLst/>
                </a:prstGeom>
                <a:solidFill>
                  <a:srgbClr val="E7E6E6"/>
                </a:solidFill>
                <a:ln w="254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2987" name="图片 2986">
                  <a:extLst>
                    <a:ext uri="{FF2B5EF4-FFF2-40B4-BE49-F238E27FC236}">
                      <a16:creationId xmlns:a16="http://schemas.microsoft.com/office/drawing/2014/main" id="{B8F0C8C8-DD52-BA3E-0147-6C4D63889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175733" y="462735"/>
                  <a:ext cx="552450" cy="466724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</p:spPr>
            </p:pic>
          </p:grpSp>
          <p:grpSp>
            <p:nvGrpSpPr>
              <p:cNvPr id="2971" name="组合 2970">
                <a:extLst>
                  <a:ext uri="{FF2B5EF4-FFF2-40B4-BE49-F238E27FC236}">
                    <a16:creationId xmlns:a16="http://schemas.microsoft.com/office/drawing/2014/main" id="{8CD86CF4-95D6-1351-BA80-F8375945AC5C}"/>
                  </a:ext>
                </a:extLst>
              </p:cNvPr>
              <p:cNvGrpSpPr/>
              <p:nvPr/>
            </p:nvGrpSpPr>
            <p:grpSpPr>
              <a:xfrm>
                <a:off x="9960717" y="5282521"/>
                <a:ext cx="505805" cy="692511"/>
                <a:chOff x="9960717" y="5282521"/>
                <a:chExt cx="505805" cy="692511"/>
              </a:xfrm>
            </p:grpSpPr>
            <p:sp>
              <p:nvSpPr>
                <p:cNvPr id="2979" name="Line 7">
                  <a:extLst>
                    <a:ext uri="{FF2B5EF4-FFF2-40B4-BE49-F238E27FC236}">
                      <a16:creationId xmlns:a16="http://schemas.microsoft.com/office/drawing/2014/main" id="{EA567369-B3CD-8D81-8014-226D548642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043426" y="5439363"/>
                  <a:ext cx="313684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980" name="组合 2979">
                  <a:extLst>
                    <a:ext uri="{FF2B5EF4-FFF2-40B4-BE49-F238E27FC236}">
                      <a16:creationId xmlns:a16="http://schemas.microsoft.com/office/drawing/2014/main" id="{15FCBC0F-98C4-8868-3EE3-19CC7569913F}"/>
                    </a:ext>
                  </a:extLst>
                </p:cNvPr>
                <p:cNvGrpSpPr/>
                <p:nvPr/>
              </p:nvGrpSpPr>
              <p:grpSpPr>
                <a:xfrm>
                  <a:off x="9960717" y="5491899"/>
                  <a:ext cx="505805" cy="483133"/>
                  <a:chOff x="9960717" y="5491899"/>
                  <a:chExt cx="505805" cy="483133"/>
                </a:xfrm>
              </p:grpSpPr>
              <p:sp>
                <p:nvSpPr>
                  <p:cNvPr id="2981" name="Line 7">
                    <a:extLst>
                      <a:ext uri="{FF2B5EF4-FFF2-40B4-BE49-F238E27FC236}">
                        <a16:creationId xmlns:a16="http://schemas.microsoft.com/office/drawing/2014/main" id="{82D02C82-B631-7F58-2BDA-3CA778C9DD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012983" y="5857285"/>
                    <a:ext cx="235494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FF66FF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2982" name="组合 2981">
                    <a:extLst>
                      <a:ext uri="{FF2B5EF4-FFF2-40B4-BE49-F238E27FC236}">
                        <a16:creationId xmlns:a16="http://schemas.microsoft.com/office/drawing/2014/main" id="{292BFEEA-FD3B-B65C-D9A2-D425AE40CC35}"/>
                      </a:ext>
                    </a:extLst>
                  </p:cNvPr>
                  <p:cNvGrpSpPr/>
                  <p:nvPr/>
                </p:nvGrpSpPr>
                <p:grpSpPr>
                  <a:xfrm>
                    <a:off x="9960717" y="5491899"/>
                    <a:ext cx="505805" cy="276999"/>
                    <a:chOff x="5347918" y="5557244"/>
                    <a:chExt cx="505805" cy="276999"/>
                  </a:xfrm>
                  <a:noFill/>
                </p:grpSpPr>
                <p:sp>
                  <p:nvSpPr>
                    <p:cNvPr id="2983" name="流程图: 手动操作 369">
                      <a:extLst>
                        <a:ext uri="{FF2B5EF4-FFF2-40B4-BE49-F238E27FC236}">
                          <a16:creationId xmlns:a16="http://schemas.microsoft.com/office/drawing/2014/main" id="{26CB8690-78C9-8B55-4DA2-D478B4DDAA4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347918" y="5583277"/>
                      <a:ext cx="505805" cy="214765"/>
                    </a:xfrm>
                    <a:prstGeom prst="flowChartManualOperation">
                      <a:avLst/>
                    </a:prstGeom>
                    <a:solidFill>
                      <a:srgbClr val="FFCCFF"/>
                    </a:solidFill>
                    <a:ln w="2222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984" name="矩形 2983">
                      <a:extLst>
                        <a:ext uri="{FF2B5EF4-FFF2-40B4-BE49-F238E27FC236}">
                          <a16:creationId xmlns:a16="http://schemas.microsoft.com/office/drawing/2014/main" id="{810F1F63-B1CE-A4D7-2BC3-253F744E6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4512" y="5557244"/>
                      <a:ext cx="277640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2985" name="矩形 2984">
                      <a:extLst>
                        <a:ext uri="{FF2B5EF4-FFF2-40B4-BE49-F238E27FC236}">
                          <a16:creationId xmlns:a16="http://schemas.microsoft.com/office/drawing/2014/main" id="{2565D64F-673A-F8C3-F5CF-28064B46AE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3998" y="5557244"/>
                      <a:ext cx="268022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</p:grpSp>
          <p:sp>
            <p:nvSpPr>
              <p:cNvPr id="2972" name="Rectangle 104">
                <a:extLst>
                  <a:ext uri="{FF2B5EF4-FFF2-40B4-BE49-F238E27FC236}">
                    <a16:creationId xmlns:a16="http://schemas.microsoft.com/office/drawing/2014/main" id="{930429A3-EA76-4CB6-B39E-E901A4B46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4610" y="3672102"/>
                <a:ext cx="399191" cy="404590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  <p:grpSp>
            <p:nvGrpSpPr>
              <p:cNvPr id="2973" name="组合 2972">
                <a:extLst>
                  <a:ext uri="{FF2B5EF4-FFF2-40B4-BE49-F238E27FC236}">
                    <a16:creationId xmlns:a16="http://schemas.microsoft.com/office/drawing/2014/main" id="{A77C6D44-1812-BA67-8923-E524C55082C5}"/>
                  </a:ext>
                </a:extLst>
              </p:cNvPr>
              <p:cNvGrpSpPr/>
              <p:nvPr/>
            </p:nvGrpSpPr>
            <p:grpSpPr>
              <a:xfrm>
                <a:off x="9957022" y="4191812"/>
                <a:ext cx="1155145" cy="1187188"/>
                <a:chOff x="9957022" y="4191812"/>
                <a:chExt cx="1155145" cy="1187188"/>
              </a:xfrm>
            </p:grpSpPr>
            <p:grpSp>
              <p:nvGrpSpPr>
                <p:cNvPr id="2974" name="组合 2973">
                  <a:extLst>
                    <a:ext uri="{FF2B5EF4-FFF2-40B4-BE49-F238E27FC236}">
                      <a16:creationId xmlns:a16="http://schemas.microsoft.com/office/drawing/2014/main" id="{45142E60-82F9-54B9-41B3-231002B8ABE7}"/>
                    </a:ext>
                  </a:extLst>
                </p:cNvPr>
                <p:cNvGrpSpPr/>
                <p:nvPr/>
              </p:nvGrpSpPr>
              <p:grpSpPr>
                <a:xfrm>
                  <a:off x="9957022" y="4191812"/>
                  <a:ext cx="1155145" cy="1187188"/>
                  <a:chOff x="9957022" y="4191812"/>
                  <a:chExt cx="1155145" cy="1187188"/>
                </a:xfrm>
              </p:grpSpPr>
              <p:sp>
                <p:nvSpPr>
                  <p:cNvPr id="2976" name="Rectangle 104">
                    <a:extLst>
                      <a:ext uri="{FF2B5EF4-FFF2-40B4-BE49-F238E27FC236}">
                        <a16:creationId xmlns:a16="http://schemas.microsoft.com/office/drawing/2014/main" id="{DCE74052-B4DF-D5DA-6318-4E0F0CBB66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57022" y="4191812"/>
                    <a:ext cx="1077271" cy="1057709"/>
                  </a:xfrm>
                  <a:prstGeom prst="rect">
                    <a:avLst/>
                  </a:prstGeom>
                  <a:solidFill>
                    <a:srgbClr val="FF66FF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977" name="Text Box 36">
                    <a:extLst>
                      <a:ext uri="{FF2B5EF4-FFF2-40B4-BE49-F238E27FC236}">
                        <a16:creationId xmlns:a16="http://schemas.microsoft.com/office/drawing/2014/main" id="{4D372138-EFA4-3816-DE63-5743042E3DB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034897" y="4991502"/>
                    <a:ext cx="47058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978" name="Text Box 36">
                    <a:extLst>
                      <a:ext uri="{FF2B5EF4-FFF2-40B4-BE49-F238E27FC236}">
                        <a16:creationId xmlns:a16="http://schemas.microsoft.com/office/drawing/2014/main" id="{3CB50427-A088-39D0-836B-5D8F0E9622C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28884" y="4995082"/>
                    <a:ext cx="58328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W#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2975" name="Text Box 36">
                  <a:extLst>
                    <a:ext uri="{FF2B5EF4-FFF2-40B4-BE49-F238E27FC236}">
                      <a16:creationId xmlns:a16="http://schemas.microsoft.com/office/drawing/2014/main" id="{7860DE86-EF3B-6DF2-EE58-89DAA015CA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78588" y="4513236"/>
                  <a:ext cx="660753" cy="3839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Regs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</p:grpSp>
      <p:grpSp>
        <p:nvGrpSpPr>
          <p:cNvPr id="2994" name="组合 2993">
            <a:extLst>
              <a:ext uri="{FF2B5EF4-FFF2-40B4-BE49-F238E27FC236}">
                <a16:creationId xmlns:a16="http://schemas.microsoft.com/office/drawing/2014/main" id="{33818F2F-AF93-C68F-B80D-2F4402771CCB}"/>
              </a:ext>
            </a:extLst>
          </p:cNvPr>
          <p:cNvGrpSpPr/>
          <p:nvPr/>
        </p:nvGrpSpPr>
        <p:grpSpPr>
          <a:xfrm>
            <a:off x="7015157" y="1431853"/>
            <a:ext cx="4697922" cy="4934647"/>
            <a:chOff x="6918833" y="1226542"/>
            <a:chExt cx="4697922" cy="4934647"/>
          </a:xfrm>
        </p:grpSpPr>
        <p:grpSp>
          <p:nvGrpSpPr>
            <p:cNvPr id="2995" name="组合 2994">
              <a:extLst>
                <a:ext uri="{FF2B5EF4-FFF2-40B4-BE49-F238E27FC236}">
                  <a16:creationId xmlns:a16="http://schemas.microsoft.com/office/drawing/2014/main" id="{7A9A96AD-6268-AE05-D524-532B85A9478C}"/>
                </a:ext>
              </a:extLst>
            </p:cNvPr>
            <p:cNvGrpSpPr/>
            <p:nvPr/>
          </p:nvGrpSpPr>
          <p:grpSpPr>
            <a:xfrm>
              <a:off x="7987750" y="4534409"/>
              <a:ext cx="1128624" cy="442981"/>
              <a:chOff x="7987750" y="4534409"/>
              <a:chExt cx="1128624" cy="442981"/>
            </a:xfrm>
          </p:grpSpPr>
          <p:cxnSp>
            <p:nvCxnSpPr>
              <p:cNvPr id="3018" name="直接箭头连接符 615">
                <a:extLst>
                  <a:ext uri="{FF2B5EF4-FFF2-40B4-BE49-F238E27FC236}">
                    <a16:creationId xmlns:a16="http://schemas.microsoft.com/office/drawing/2014/main" id="{F9D0D864-AC4C-0EEB-E621-6F3D607F940A}"/>
                  </a:ext>
                </a:extLst>
              </p:cNvPr>
              <p:cNvCxnSpPr/>
              <p:nvPr/>
            </p:nvCxnSpPr>
            <p:spPr>
              <a:xfrm flipH="1">
                <a:off x="7987750" y="4648862"/>
                <a:ext cx="516040" cy="0"/>
              </a:xfrm>
              <a:prstGeom prst="straightConnector1">
                <a:avLst/>
              </a:prstGeom>
              <a:noFill/>
              <a:ln w="25400" cap="sq">
                <a:solidFill>
                  <a:srgbClr val="FF0000"/>
                </a:solidFill>
                <a:miter lim="800000"/>
                <a:headEnd w="lg" len="lg"/>
                <a:tailEnd type="stealth" w="lg" len="lg"/>
              </a:ln>
            </p:spPr>
          </p:cxnSp>
          <p:sp>
            <p:nvSpPr>
              <p:cNvPr id="3019" name="Text Box 105">
                <a:extLst>
                  <a:ext uri="{FF2B5EF4-FFF2-40B4-BE49-F238E27FC236}">
                    <a16:creationId xmlns:a16="http://schemas.microsoft.com/office/drawing/2014/main" id="{5760F46B-213C-FF0F-0499-17F71CC784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3139" y="4534409"/>
                <a:ext cx="693235" cy="4429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ADD</a:t>
                </a:r>
              </a:p>
            </p:txBody>
          </p:sp>
        </p:grpSp>
        <p:grpSp>
          <p:nvGrpSpPr>
            <p:cNvPr id="2996" name="组合 2995">
              <a:extLst>
                <a:ext uri="{FF2B5EF4-FFF2-40B4-BE49-F238E27FC236}">
                  <a16:creationId xmlns:a16="http://schemas.microsoft.com/office/drawing/2014/main" id="{6DE8BDED-07DE-53BE-E95F-0575AE5C1234}"/>
                </a:ext>
              </a:extLst>
            </p:cNvPr>
            <p:cNvGrpSpPr/>
            <p:nvPr/>
          </p:nvGrpSpPr>
          <p:grpSpPr>
            <a:xfrm>
              <a:off x="6918833" y="1226542"/>
              <a:ext cx="4697922" cy="4934647"/>
              <a:chOff x="6918833" y="1226542"/>
              <a:chExt cx="4697922" cy="4934647"/>
            </a:xfrm>
          </p:grpSpPr>
          <p:cxnSp>
            <p:nvCxnSpPr>
              <p:cNvPr id="2997" name="直接连接符 594">
                <a:extLst>
                  <a:ext uri="{FF2B5EF4-FFF2-40B4-BE49-F238E27FC236}">
                    <a16:creationId xmlns:a16="http://schemas.microsoft.com/office/drawing/2014/main" id="{009F8037-AA44-F13E-1CFF-6E9ADF6062BE}"/>
                  </a:ext>
                </a:extLst>
              </p:cNvPr>
              <p:cNvCxnSpPr/>
              <p:nvPr/>
            </p:nvCxnSpPr>
            <p:spPr>
              <a:xfrm>
                <a:off x="7545804" y="4882812"/>
                <a:ext cx="0" cy="288015"/>
              </a:xfrm>
              <a:prstGeom prst="line">
                <a:avLst/>
              </a:prstGeom>
              <a:noFill/>
              <a:ln w="57150">
                <a:solidFill>
                  <a:srgbClr val="ED7D31"/>
                </a:solidFill>
                <a:round/>
                <a:headEnd/>
                <a:tailEnd type="triangle" w="sm" len="sm"/>
              </a:ln>
            </p:spPr>
          </p:cxnSp>
          <p:grpSp>
            <p:nvGrpSpPr>
              <p:cNvPr id="2998" name="组合 2997">
                <a:extLst>
                  <a:ext uri="{FF2B5EF4-FFF2-40B4-BE49-F238E27FC236}">
                    <a16:creationId xmlns:a16="http://schemas.microsoft.com/office/drawing/2014/main" id="{B94812FA-D548-52E0-FABD-BC2C94B6AB40}"/>
                  </a:ext>
                </a:extLst>
              </p:cNvPr>
              <p:cNvGrpSpPr/>
              <p:nvPr/>
            </p:nvGrpSpPr>
            <p:grpSpPr>
              <a:xfrm>
                <a:off x="6918833" y="4367229"/>
                <a:ext cx="1285607" cy="499228"/>
                <a:chOff x="6928881" y="4357181"/>
                <a:chExt cx="1285607" cy="499228"/>
              </a:xfrm>
            </p:grpSpPr>
            <p:sp>
              <p:nvSpPr>
                <p:cNvPr id="3014" name="任意多边形 611">
                  <a:extLst>
                    <a:ext uri="{FF2B5EF4-FFF2-40B4-BE49-F238E27FC236}">
                      <a16:creationId xmlns:a16="http://schemas.microsoft.com/office/drawing/2014/main" id="{FF2E7BCB-7877-004B-23A0-7F14FADD57F7}"/>
                    </a:ext>
                  </a:extLst>
                </p:cNvPr>
                <p:cNvSpPr/>
                <p:nvPr/>
              </p:nvSpPr>
              <p:spPr>
                <a:xfrm rot="10800000">
                  <a:off x="6928881" y="4400003"/>
                  <a:ext cx="1285607" cy="456406"/>
                </a:xfrm>
                <a:custGeom>
                  <a:avLst/>
                  <a:gdLst>
                    <a:gd name="connsiteX0" fmla="*/ 1285607 w 1285607"/>
                    <a:gd name="connsiteY0" fmla="*/ 456406 h 456406"/>
                    <a:gd name="connsiteX1" fmla="*/ 734578 w 1285607"/>
                    <a:gd name="connsiteY1" fmla="*/ 456406 h 456406"/>
                    <a:gd name="connsiteX2" fmla="*/ 642803 w 1285607"/>
                    <a:gd name="connsiteY2" fmla="*/ 344736 h 456406"/>
                    <a:gd name="connsiteX3" fmla="*/ 551028 w 1285607"/>
                    <a:gd name="connsiteY3" fmla="*/ 456406 h 456406"/>
                    <a:gd name="connsiteX4" fmla="*/ 0 w 1285607"/>
                    <a:gd name="connsiteY4" fmla="*/ 456406 h 456406"/>
                    <a:gd name="connsiteX5" fmla="*/ 437954 w 1285607"/>
                    <a:gd name="connsiteY5" fmla="*/ 0 h 456406"/>
                    <a:gd name="connsiteX6" fmla="*/ 847653 w 1285607"/>
                    <a:gd name="connsiteY6" fmla="*/ 0 h 4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5607" h="456406">
                      <a:moveTo>
                        <a:pt x="1285607" y="456406"/>
                      </a:moveTo>
                      <a:lnTo>
                        <a:pt x="734578" y="456406"/>
                      </a:lnTo>
                      <a:lnTo>
                        <a:pt x="642803" y="344736"/>
                      </a:lnTo>
                      <a:lnTo>
                        <a:pt x="551028" y="456406"/>
                      </a:lnTo>
                      <a:lnTo>
                        <a:pt x="0" y="456406"/>
                      </a:lnTo>
                      <a:lnTo>
                        <a:pt x="437954" y="0"/>
                      </a:lnTo>
                      <a:lnTo>
                        <a:pt x="847653" y="0"/>
                      </a:lnTo>
                      <a:close/>
                    </a:path>
                  </a:pathLst>
                </a:custGeom>
                <a:solidFill>
                  <a:srgbClr val="ED7D31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015" name="矩形 3014">
                  <a:extLst>
                    <a:ext uri="{FF2B5EF4-FFF2-40B4-BE49-F238E27FC236}">
                      <a16:creationId xmlns:a16="http://schemas.microsoft.com/office/drawing/2014/main" id="{8834FC7F-CEAF-B422-7E24-4B9128E51BC6}"/>
                    </a:ext>
                  </a:extLst>
                </p:cNvPr>
                <p:cNvSpPr/>
                <p:nvPr/>
              </p:nvSpPr>
              <p:spPr>
                <a:xfrm>
                  <a:off x="7270289" y="4496254"/>
                  <a:ext cx="601447" cy="33855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ALU</a:t>
                  </a:r>
                  <a:endPara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016" name="Text Box 108">
                  <a:extLst>
                    <a:ext uri="{FF2B5EF4-FFF2-40B4-BE49-F238E27FC236}">
                      <a16:creationId xmlns:a16="http://schemas.microsoft.com/office/drawing/2014/main" id="{B968DEB1-08B3-E985-9143-BFE98250D1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35987" y="4368970"/>
                  <a:ext cx="289065" cy="2602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</a:t>
                  </a:r>
                </a:p>
              </p:txBody>
            </p:sp>
            <p:sp>
              <p:nvSpPr>
                <p:cNvPr id="3017" name="Text Box 107">
                  <a:extLst>
                    <a:ext uri="{FF2B5EF4-FFF2-40B4-BE49-F238E27FC236}">
                      <a16:creationId xmlns:a16="http://schemas.microsoft.com/office/drawing/2014/main" id="{97C2077A-BFAF-9542-8782-2C64EF70E37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736562" y="4357181"/>
                  <a:ext cx="261145" cy="2485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B</a:t>
                  </a:r>
                </a:p>
              </p:txBody>
            </p:sp>
          </p:grpSp>
          <p:sp>
            <p:nvSpPr>
              <p:cNvPr id="2999" name="Rectangle 104">
                <a:extLst>
                  <a:ext uri="{FF2B5EF4-FFF2-40B4-BE49-F238E27FC236}">
                    <a16:creationId xmlns:a16="http://schemas.microsoft.com/office/drawing/2014/main" id="{C75C265A-B19A-0627-67C4-CB48480F9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4098" y="5185822"/>
                <a:ext cx="399192" cy="404590"/>
              </a:xfrm>
              <a:prstGeom prst="rect">
                <a:avLst/>
              </a:prstGeom>
              <a:solidFill>
                <a:srgbClr val="FFFF00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Z</a:t>
                </a:r>
              </a:p>
            </p:txBody>
          </p:sp>
          <p:grpSp>
            <p:nvGrpSpPr>
              <p:cNvPr id="3000" name="组合 2999">
                <a:extLst>
                  <a:ext uri="{FF2B5EF4-FFF2-40B4-BE49-F238E27FC236}">
                    <a16:creationId xmlns:a16="http://schemas.microsoft.com/office/drawing/2014/main" id="{321E3125-E7A5-ADA3-6B03-F5995560CA28}"/>
                  </a:ext>
                </a:extLst>
              </p:cNvPr>
              <p:cNvGrpSpPr/>
              <p:nvPr/>
            </p:nvGrpSpPr>
            <p:grpSpPr>
              <a:xfrm>
                <a:off x="7863568" y="1226542"/>
                <a:ext cx="3753187" cy="4934647"/>
                <a:chOff x="7863568" y="1226542"/>
                <a:chExt cx="3753187" cy="4934647"/>
              </a:xfrm>
            </p:grpSpPr>
            <p:cxnSp>
              <p:nvCxnSpPr>
                <p:cNvPr id="3004" name="直接连接符 601">
                  <a:extLst>
                    <a:ext uri="{FF2B5EF4-FFF2-40B4-BE49-F238E27FC236}">
                      <a16:creationId xmlns:a16="http://schemas.microsoft.com/office/drawing/2014/main" id="{09C87870-E483-9425-6586-D2F8440040C3}"/>
                    </a:ext>
                  </a:extLst>
                </p:cNvPr>
                <p:cNvCxnSpPr/>
                <p:nvPr/>
              </p:nvCxnSpPr>
              <p:spPr>
                <a:xfrm>
                  <a:off x="7863568" y="4132588"/>
                  <a:ext cx="0" cy="257307"/>
                </a:xfrm>
                <a:prstGeom prst="line">
                  <a:avLst/>
                </a:prstGeom>
                <a:noFill/>
                <a:ln w="57150" cap="sq">
                  <a:solidFill>
                    <a:srgbClr val="00B0F0"/>
                  </a:solidFill>
                  <a:miter lim="800000"/>
                  <a:headEnd/>
                  <a:tailEnd type="triangle" w="sm" len="sm"/>
                </a:ln>
              </p:spPr>
            </p:cxnSp>
            <p:sp>
              <p:nvSpPr>
                <p:cNvPr id="3005" name="Line 7">
                  <a:extLst>
                    <a:ext uri="{FF2B5EF4-FFF2-40B4-BE49-F238E27FC236}">
                      <a16:creationId xmlns:a16="http://schemas.microsoft.com/office/drawing/2014/main" id="{0B307498-FD14-211D-7B2D-64E8F1D26F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73091" y="4132588"/>
                  <a:ext cx="1244257" cy="0"/>
                </a:xfrm>
                <a:prstGeom prst="line">
                  <a:avLst/>
                </a:prstGeom>
                <a:noFill/>
                <a:ln w="57150" cap="sq">
                  <a:solidFill>
                    <a:srgbClr val="00B0F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006" name="Rectangle 104">
                  <a:extLst>
                    <a:ext uri="{FF2B5EF4-FFF2-40B4-BE49-F238E27FC236}">
                      <a16:creationId xmlns:a16="http://schemas.microsoft.com/office/drawing/2014/main" id="{016EA7E9-AB79-49A9-ABDA-81360461D1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43770" y="3298175"/>
                  <a:ext cx="1077271" cy="404590"/>
                </a:xfrm>
                <a:prstGeom prst="rect">
                  <a:avLst/>
                </a:prstGeom>
                <a:solidFill>
                  <a:srgbClr val="00B0F0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grpSp>
              <p:nvGrpSpPr>
                <p:cNvPr id="3007" name="组合 3006">
                  <a:extLst>
                    <a:ext uri="{FF2B5EF4-FFF2-40B4-BE49-F238E27FC236}">
                      <a16:creationId xmlns:a16="http://schemas.microsoft.com/office/drawing/2014/main" id="{1EAED465-42F7-A1D0-615D-CB067B5D3737}"/>
                    </a:ext>
                  </a:extLst>
                </p:cNvPr>
                <p:cNvGrpSpPr/>
                <p:nvPr/>
              </p:nvGrpSpPr>
              <p:grpSpPr>
                <a:xfrm rot="16200000">
                  <a:off x="9497097" y="3239979"/>
                  <a:ext cx="150880" cy="728683"/>
                  <a:chOff x="6712622" y="6427719"/>
                  <a:chExt cx="159131" cy="768533"/>
                </a:xfrm>
                <a:noFill/>
              </p:grpSpPr>
              <p:cxnSp>
                <p:nvCxnSpPr>
                  <p:cNvPr id="3012" name="直接连接符 609">
                    <a:extLst>
                      <a:ext uri="{FF2B5EF4-FFF2-40B4-BE49-F238E27FC236}">
                        <a16:creationId xmlns:a16="http://schemas.microsoft.com/office/drawing/2014/main" id="{DC0378FE-70C8-8254-4CBA-B95558159E18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57150">
                    <a:solidFill>
                      <a:srgbClr val="00B0F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3013" name="等腰三角形 610">
                    <a:extLst>
                      <a:ext uri="{FF2B5EF4-FFF2-40B4-BE49-F238E27FC236}">
                        <a16:creationId xmlns:a16="http://schemas.microsoft.com/office/drawing/2014/main" id="{90349EB1-684E-F85D-92AE-8C54F7378A73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B0F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3008" name="组合 3007">
                  <a:extLst>
                    <a:ext uri="{FF2B5EF4-FFF2-40B4-BE49-F238E27FC236}">
                      <a16:creationId xmlns:a16="http://schemas.microsoft.com/office/drawing/2014/main" id="{D9C96A4E-E912-7765-B531-0BFEB2D7DF06}"/>
                    </a:ext>
                  </a:extLst>
                </p:cNvPr>
                <p:cNvGrpSpPr/>
                <p:nvPr/>
              </p:nvGrpSpPr>
              <p:grpSpPr>
                <a:xfrm>
                  <a:off x="10790994" y="3710387"/>
                  <a:ext cx="825761" cy="298438"/>
                  <a:chOff x="10790994" y="3710387"/>
                  <a:chExt cx="825761" cy="298438"/>
                </a:xfrm>
              </p:grpSpPr>
              <p:sp>
                <p:nvSpPr>
                  <p:cNvPr id="3010" name="Text Box 35">
                    <a:extLst>
                      <a:ext uri="{FF2B5EF4-FFF2-40B4-BE49-F238E27FC236}">
                        <a16:creationId xmlns:a16="http://schemas.microsoft.com/office/drawing/2014/main" id="{EAC3F181-3922-0019-1057-D35C45CA6A2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879904" y="3741412"/>
                    <a:ext cx="736851" cy="2674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R="0" lvl="0" indent="0" eaLnBrk="0" fontAlgn="base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 kumimoji="0" sz="1600" b="0" i="0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defRPr>
                    </a:lvl1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IR(I)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</a:p>
                </p:txBody>
              </p:sp>
              <p:cxnSp>
                <p:nvCxnSpPr>
                  <p:cNvPr id="3011" name="直接箭头连接符 608">
                    <a:extLst>
                      <a:ext uri="{FF2B5EF4-FFF2-40B4-BE49-F238E27FC236}">
                        <a16:creationId xmlns:a16="http://schemas.microsoft.com/office/drawing/2014/main" id="{A5C094F8-C0DC-41AA-3814-E4CFA97712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790994" y="3710387"/>
                    <a:ext cx="0" cy="276662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FF0000"/>
                    </a:solidFill>
                    <a:round/>
                    <a:headEnd w="lg" len="lg"/>
                    <a:tailEnd type="stealth" w="lg" len="lg"/>
                  </a:ln>
                </p:spPr>
              </p:cxnSp>
            </p:grpSp>
            <p:sp>
              <p:nvSpPr>
                <p:cNvPr id="3009" name="上下箭头 3008">
                  <a:extLst>
                    <a:ext uri="{FF2B5EF4-FFF2-40B4-BE49-F238E27FC236}">
                      <a16:creationId xmlns:a16="http://schemas.microsoft.com/office/drawing/2014/main" id="{0178AD5F-9547-0210-F424-2103C664D409}"/>
                    </a:ext>
                  </a:extLst>
                </p:cNvPr>
                <p:cNvSpPr/>
                <p:nvPr/>
              </p:nvSpPr>
              <p:spPr>
                <a:xfrm>
                  <a:off x="9074049" y="1226542"/>
                  <a:ext cx="177326" cy="4934647"/>
                </a:xfrm>
                <a:prstGeom prst="upDownArrow">
                  <a:avLst/>
                </a:prstGeom>
                <a:solidFill>
                  <a:srgbClr val="00B0F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vert="eaVert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3001" name="组合 3000">
                <a:extLst>
                  <a:ext uri="{FF2B5EF4-FFF2-40B4-BE49-F238E27FC236}">
                    <a16:creationId xmlns:a16="http://schemas.microsoft.com/office/drawing/2014/main" id="{C3E7E678-20D8-C8A8-D2FC-08F1852F71E0}"/>
                  </a:ext>
                </a:extLst>
              </p:cNvPr>
              <p:cNvGrpSpPr/>
              <p:nvPr/>
            </p:nvGrpSpPr>
            <p:grpSpPr>
              <a:xfrm>
                <a:off x="7726194" y="4898872"/>
                <a:ext cx="292482" cy="292482"/>
                <a:chOff x="4039397" y="292531"/>
                <a:chExt cx="799099" cy="799099"/>
              </a:xfrm>
            </p:grpSpPr>
            <p:sp>
              <p:nvSpPr>
                <p:cNvPr id="3002" name="椭圆 3001">
                  <a:extLst>
                    <a:ext uri="{FF2B5EF4-FFF2-40B4-BE49-F238E27FC236}">
                      <a16:creationId xmlns:a16="http://schemas.microsoft.com/office/drawing/2014/main" id="{E2A93CA1-E702-F321-3E41-1284047596D8}"/>
                    </a:ext>
                  </a:extLst>
                </p:cNvPr>
                <p:cNvSpPr/>
                <p:nvPr/>
              </p:nvSpPr>
              <p:spPr>
                <a:xfrm>
                  <a:off x="4039397" y="292531"/>
                  <a:ext cx="799099" cy="799099"/>
                </a:xfrm>
                <a:prstGeom prst="ellipse">
                  <a:avLst/>
                </a:prstGeom>
                <a:solidFill>
                  <a:srgbClr val="E7E6E6"/>
                </a:solidFill>
                <a:ln w="254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3003" name="图片 3002">
                  <a:extLst>
                    <a:ext uri="{FF2B5EF4-FFF2-40B4-BE49-F238E27FC236}">
                      <a16:creationId xmlns:a16="http://schemas.microsoft.com/office/drawing/2014/main" id="{3F64F521-34FF-F464-3758-FAE86D7FB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175733" y="462735"/>
                  <a:ext cx="552450" cy="466724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</p:spPr>
            </p:pic>
          </p:grpSp>
        </p:grpSp>
      </p:grpSp>
      <p:grpSp>
        <p:nvGrpSpPr>
          <p:cNvPr id="3020" name="组合 3019">
            <a:extLst>
              <a:ext uri="{FF2B5EF4-FFF2-40B4-BE49-F238E27FC236}">
                <a16:creationId xmlns:a16="http://schemas.microsoft.com/office/drawing/2014/main" id="{9F9569FC-3CB7-DBEE-7006-002C6FF0F661}"/>
              </a:ext>
            </a:extLst>
          </p:cNvPr>
          <p:cNvGrpSpPr/>
          <p:nvPr/>
        </p:nvGrpSpPr>
        <p:grpSpPr>
          <a:xfrm>
            <a:off x="6890664" y="1431853"/>
            <a:ext cx="4763212" cy="4934647"/>
            <a:chOff x="6794340" y="1226542"/>
            <a:chExt cx="4763212" cy="4934647"/>
          </a:xfrm>
        </p:grpSpPr>
        <p:grpSp>
          <p:nvGrpSpPr>
            <p:cNvPr id="3021" name="组合 3020">
              <a:extLst>
                <a:ext uri="{FF2B5EF4-FFF2-40B4-BE49-F238E27FC236}">
                  <a16:creationId xmlns:a16="http://schemas.microsoft.com/office/drawing/2014/main" id="{2B104076-AE0F-CB26-AFFB-9CDEA06BCF34}"/>
                </a:ext>
              </a:extLst>
            </p:cNvPr>
            <p:cNvGrpSpPr/>
            <p:nvPr/>
          </p:nvGrpSpPr>
          <p:grpSpPr>
            <a:xfrm>
              <a:off x="6794340" y="1226542"/>
              <a:ext cx="4763212" cy="4934647"/>
              <a:chOff x="6794340" y="1226542"/>
              <a:chExt cx="4763212" cy="4934647"/>
            </a:xfrm>
          </p:grpSpPr>
          <p:grpSp>
            <p:nvGrpSpPr>
              <p:cNvPr id="3026" name="组合 3025">
                <a:extLst>
                  <a:ext uri="{FF2B5EF4-FFF2-40B4-BE49-F238E27FC236}">
                    <a16:creationId xmlns:a16="http://schemas.microsoft.com/office/drawing/2014/main" id="{8F055919-60DB-6D8F-A647-FA24C8B90EAD}"/>
                  </a:ext>
                </a:extLst>
              </p:cNvPr>
              <p:cNvGrpSpPr/>
              <p:nvPr/>
            </p:nvGrpSpPr>
            <p:grpSpPr>
              <a:xfrm>
                <a:off x="10511466" y="5270354"/>
                <a:ext cx="505805" cy="481748"/>
                <a:chOff x="11202272" y="5245564"/>
                <a:chExt cx="505805" cy="481748"/>
              </a:xfrm>
            </p:grpSpPr>
            <p:sp>
              <p:nvSpPr>
                <p:cNvPr id="3049" name="Line 7">
                  <a:extLst>
                    <a:ext uri="{FF2B5EF4-FFF2-40B4-BE49-F238E27FC236}">
                      <a16:creationId xmlns:a16="http://schemas.microsoft.com/office/drawing/2014/main" id="{43EA91A6-4E97-C508-27E2-E038132789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1322336" y="5368315"/>
                  <a:ext cx="245501" cy="0"/>
                </a:xfrm>
                <a:prstGeom prst="line">
                  <a:avLst/>
                </a:prstGeom>
                <a:noFill/>
                <a:ln w="57150">
                  <a:solidFill>
                    <a:srgbClr val="92D050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3050" name="组合 3049">
                  <a:extLst>
                    <a:ext uri="{FF2B5EF4-FFF2-40B4-BE49-F238E27FC236}">
                      <a16:creationId xmlns:a16="http://schemas.microsoft.com/office/drawing/2014/main" id="{BB2F5105-5AA8-44C5-7DA9-0771A8AD41C5}"/>
                    </a:ext>
                  </a:extLst>
                </p:cNvPr>
                <p:cNvGrpSpPr/>
                <p:nvPr/>
              </p:nvGrpSpPr>
              <p:grpSpPr>
                <a:xfrm>
                  <a:off x="11202272" y="5450313"/>
                  <a:ext cx="505805" cy="276999"/>
                  <a:chOff x="10664620" y="5629176"/>
                  <a:chExt cx="505805" cy="276999"/>
                </a:xfrm>
              </p:grpSpPr>
              <p:sp>
                <p:nvSpPr>
                  <p:cNvPr id="3051" name="流程图: 手动操作 676">
                    <a:extLst>
                      <a:ext uri="{FF2B5EF4-FFF2-40B4-BE49-F238E27FC236}">
                        <a16:creationId xmlns:a16="http://schemas.microsoft.com/office/drawing/2014/main" id="{73D49099-7322-C680-96D9-B228D3F92F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64620" y="5664734"/>
                    <a:ext cx="505805" cy="214765"/>
                  </a:xfrm>
                  <a:prstGeom prst="flowChartManualOperation">
                    <a:avLst/>
                  </a:prstGeom>
                  <a:solidFill>
                    <a:srgbClr val="92D050"/>
                  </a:solidFill>
                  <a:ln w="2222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052" name="矩形 3051">
                    <a:extLst>
                      <a:ext uri="{FF2B5EF4-FFF2-40B4-BE49-F238E27FC236}">
                        <a16:creationId xmlns:a16="http://schemas.microsoft.com/office/drawing/2014/main" id="{78C5252E-91BC-236D-1878-8F0C9B6C04F3}"/>
                      </a:ext>
                    </a:extLst>
                  </p:cNvPr>
                  <p:cNvSpPr/>
                  <p:nvPr/>
                </p:nvSpPr>
                <p:spPr>
                  <a:xfrm>
                    <a:off x="10691214" y="5629176"/>
                    <a:ext cx="277640" cy="276999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3053" name="矩形 3052">
                    <a:extLst>
                      <a:ext uri="{FF2B5EF4-FFF2-40B4-BE49-F238E27FC236}">
                        <a16:creationId xmlns:a16="http://schemas.microsoft.com/office/drawing/2014/main" id="{66A8FEFF-3B2E-DE0A-E7A4-51D22F4CC489}"/>
                      </a:ext>
                    </a:extLst>
                  </p:cNvPr>
                  <p:cNvSpPr/>
                  <p:nvPr/>
                </p:nvSpPr>
                <p:spPr>
                  <a:xfrm>
                    <a:off x="10880700" y="5629176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1</a:t>
                    </a:r>
                  </a:p>
                </p:txBody>
              </p:sp>
            </p:grpSp>
          </p:grpSp>
          <p:grpSp>
            <p:nvGrpSpPr>
              <p:cNvPr id="3027" name="组合 3026">
                <a:extLst>
                  <a:ext uri="{FF2B5EF4-FFF2-40B4-BE49-F238E27FC236}">
                    <a16:creationId xmlns:a16="http://schemas.microsoft.com/office/drawing/2014/main" id="{1BBE51EB-A9AA-803E-C22D-E5D2C59C4C41}"/>
                  </a:ext>
                </a:extLst>
              </p:cNvPr>
              <p:cNvGrpSpPr/>
              <p:nvPr/>
            </p:nvGrpSpPr>
            <p:grpSpPr>
              <a:xfrm>
                <a:off x="6794340" y="1226542"/>
                <a:ext cx="4763212" cy="4934647"/>
                <a:chOff x="6794340" y="1226542"/>
                <a:chExt cx="4763212" cy="4934647"/>
              </a:xfrm>
            </p:grpSpPr>
            <p:grpSp>
              <p:nvGrpSpPr>
                <p:cNvPr id="3028" name="组合 3027">
                  <a:extLst>
                    <a:ext uri="{FF2B5EF4-FFF2-40B4-BE49-F238E27FC236}">
                      <a16:creationId xmlns:a16="http://schemas.microsoft.com/office/drawing/2014/main" id="{E46987D5-7075-C8A3-5D96-F3C17297E7FB}"/>
                    </a:ext>
                  </a:extLst>
                </p:cNvPr>
                <p:cNvGrpSpPr/>
                <p:nvPr/>
              </p:nvGrpSpPr>
              <p:grpSpPr>
                <a:xfrm>
                  <a:off x="6794340" y="1226542"/>
                  <a:ext cx="3142537" cy="4934647"/>
                  <a:chOff x="6794340" y="1226542"/>
                  <a:chExt cx="3142537" cy="4934647"/>
                </a:xfrm>
              </p:grpSpPr>
              <p:sp>
                <p:nvSpPr>
                  <p:cNvPr id="3037" name="Line 7">
                    <a:extLst>
                      <a:ext uri="{FF2B5EF4-FFF2-40B4-BE49-F238E27FC236}">
                        <a16:creationId xmlns:a16="http://schemas.microsoft.com/office/drawing/2014/main" id="{E679FD00-FCC3-2965-D0DA-9EA2B6CE5C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208196" y="4632523"/>
                    <a:ext cx="72868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ED7D31"/>
                    </a:solidFill>
                    <a:round/>
                    <a:headEnd/>
                    <a:tailEnd type="triangle" w="sm" len="sm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3038" name="组合 3037">
                    <a:extLst>
                      <a:ext uri="{FF2B5EF4-FFF2-40B4-BE49-F238E27FC236}">
                        <a16:creationId xmlns:a16="http://schemas.microsoft.com/office/drawing/2014/main" id="{ADD97565-19A9-D03C-CAD3-26D094D5FA2E}"/>
                      </a:ext>
                    </a:extLst>
                  </p:cNvPr>
                  <p:cNvGrpSpPr/>
                  <p:nvPr/>
                </p:nvGrpSpPr>
                <p:grpSpPr>
                  <a:xfrm>
                    <a:off x="6794340" y="1226542"/>
                    <a:ext cx="3080007" cy="4934647"/>
                    <a:chOff x="6794340" y="1226542"/>
                    <a:chExt cx="3080007" cy="4934647"/>
                  </a:xfrm>
                </p:grpSpPr>
                <p:grpSp>
                  <p:nvGrpSpPr>
                    <p:cNvPr id="3039" name="组合 3038">
                      <a:extLst>
                        <a:ext uri="{FF2B5EF4-FFF2-40B4-BE49-F238E27FC236}">
                          <a16:creationId xmlns:a16="http://schemas.microsoft.com/office/drawing/2014/main" id="{4F438B6C-258D-CF77-96BF-331C3E922D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94340" y="5379711"/>
                      <a:ext cx="679449" cy="383917"/>
                      <a:chOff x="6794340" y="5379711"/>
                      <a:chExt cx="679449" cy="383917"/>
                    </a:xfrm>
                  </p:grpSpPr>
                  <p:sp>
                    <p:nvSpPr>
                      <p:cNvPr id="3047" name="Text Box 38">
                        <a:extLst>
                          <a:ext uri="{FF2B5EF4-FFF2-40B4-BE49-F238E27FC236}">
                            <a16:creationId xmlns:a16="http://schemas.microsoft.com/office/drawing/2014/main" id="{B1AF5D9E-0DDC-30E5-3BB1-90E3D0F182C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794340" y="5379711"/>
                        <a:ext cx="679449" cy="383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Z</a:t>
                        </a:r>
                        <a:r>
                          <a:rPr kumimoji="0" lang="en-US" altLang="zh-CN" sz="1200" b="0" i="0" u="none" strike="noStrike" kern="0" cap="none" spc="0" normalizeH="0" baseline="-25000" noProof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out</a:t>
                        </a:r>
                        <a:endParaRPr kumimoji="0" lang="en-US" altLang="zh-CN" sz="1200" b="0" i="0" u="none" strike="noStrike" kern="0" cap="none" spc="0" normalizeH="0" baseline="-2500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3048" name="直接箭头连接符 695">
                        <a:extLst>
                          <a:ext uri="{FF2B5EF4-FFF2-40B4-BE49-F238E27FC236}">
                            <a16:creationId xmlns:a16="http://schemas.microsoft.com/office/drawing/2014/main" id="{7A42A76B-D025-EF34-BFE6-428F46D47AF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812517" y="5389820"/>
                        <a:ext cx="516039" cy="0"/>
                      </a:xfrm>
                      <a:prstGeom prst="straightConnector1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round/>
                        <a:headEnd w="lg" len="lg"/>
                        <a:tailEnd type="stealth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grpSp>
                  <p:nvGrpSpPr>
                    <p:cNvPr id="3040" name="组合 3039">
                      <a:extLst>
                        <a:ext uri="{FF2B5EF4-FFF2-40B4-BE49-F238E27FC236}">
                          <a16:creationId xmlns:a16="http://schemas.microsoft.com/office/drawing/2014/main" id="{842145AD-AF68-E402-70B9-81E51CACB0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33439" y="5317022"/>
                      <a:ext cx="1379296" cy="150880"/>
                      <a:chOff x="7733439" y="5317022"/>
                      <a:chExt cx="1379296" cy="150880"/>
                    </a:xfrm>
                  </p:grpSpPr>
                  <p:cxnSp>
                    <p:nvCxnSpPr>
                      <p:cNvPr id="3045" name="直接连接符 692">
                        <a:extLst>
                          <a:ext uri="{FF2B5EF4-FFF2-40B4-BE49-F238E27FC236}">
                            <a16:creationId xmlns:a16="http://schemas.microsoft.com/office/drawing/2014/main" id="{E7BE6462-CA96-3FBA-12BF-9047F2CD9A0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733439" y="5389820"/>
                        <a:ext cx="1379296" cy="0"/>
                      </a:xfrm>
                      <a:prstGeom prst="line">
                        <a:avLst/>
                      </a:prstGeom>
                      <a:noFill/>
                      <a:ln w="57150">
                        <a:solidFill>
                          <a:srgbClr val="ED7D31"/>
                        </a:solidFill>
                        <a:round/>
                        <a:headEnd/>
                        <a:tailEnd type="non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sp>
                    <p:nvSpPr>
                      <p:cNvPr id="3046" name="等腰三角形 693">
                        <a:extLst>
                          <a:ext uri="{FF2B5EF4-FFF2-40B4-BE49-F238E27FC236}">
                            <a16:creationId xmlns:a16="http://schemas.microsoft.com/office/drawing/2014/main" id="{02438011-D091-9408-5A2D-1BA535E6424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 flipH="1">
                        <a:off x="8335630" y="5321955"/>
                        <a:ext cx="150880" cy="141013"/>
                      </a:xfrm>
                      <a:prstGeom prst="triangle">
                        <a:avLst/>
                      </a:prstGeom>
                      <a:solidFill>
                        <a:sysClr val="window" lastClr="FFFFFF"/>
                      </a:solidFill>
                      <a:ln w="19050">
                        <a:solidFill>
                          <a:srgbClr val="ED7D31"/>
                        </a:solidFill>
                        <a:round/>
                        <a:headE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041" name="上下箭头 3040">
                      <a:extLst>
                        <a:ext uri="{FF2B5EF4-FFF2-40B4-BE49-F238E27FC236}">
                          <a16:creationId xmlns:a16="http://schemas.microsoft.com/office/drawing/2014/main" id="{D857B5D4-16D1-C78E-27C3-F04324F74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4067" y="1226542"/>
                      <a:ext cx="177326" cy="4934647"/>
                    </a:xfrm>
                    <a:prstGeom prst="upDownArrow">
                      <a:avLst/>
                    </a:prstGeom>
                    <a:solidFill>
                      <a:srgbClr val="ED7D31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vert="eaVert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3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grpSp>
                  <p:nvGrpSpPr>
                    <p:cNvPr id="3042" name="组合 3041">
                      <a:extLst>
                        <a:ext uri="{FF2B5EF4-FFF2-40B4-BE49-F238E27FC236}">
                          <a16:creationId xmlns:a16="http://schemas.microsoft.com/office/drawing/2014/main" id="{9DF4C443-B60F-0AE8-6401-D0B5CBD532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81865" y="4227725"/>
                      <a:ext cx="292482" cy="292482"/>
                      <a:chOff x="9068459" y="8395483"/>
                      <a:chExt cx="799099" cy="799099"/>
                    </a:xfrm>
                  </p:grpSpPr>
                  <p:sp>
                    <p:nvSpPr>
                      <p:cNvPr id="3043" name="椭圆 3042">
                        <a:extLst>
                          <a:ext uri="{FF2B5EF4-FFF2-40B4-BE49-F238E27FC236}">
                            <a16:creationId xmlns:a16="http://schemas.microsoft.com/office/drawing/2014/main" id="{D960942B-CFE3-CCE5-2394-B16A48A78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68459" y="8395483"/>
                        <a:ext cx="799099" cy="799099"/>
                      </a:xfrm>
                      <a:prstGeom prst="ellipse">
                        <a:avLst/>
                      </a:prstGeom>
                      <a:solidFill>
                        <a:srgbClr val="E7E6E6"/>
                      </a:solidFill>
                      <a:ln w="25400" cap="flat" cmpd="sng" algn="ctr">
                        <a:solidFill>
                          <a:srgbClr val="C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+mn-cs"/>
                        </a:endParaRPr>
                      </a:p>
                    </p:txBody>
                  </p:sp>
                  <p:pic>
                    <p:nvPicPr>
                      <p:cNvPr id="3044" name="图片 3043">
                        <a:extLst>
                          <a:ext uri="{FF2B5EF4-FFF2-40B4-BE49-F238E27FC236}">
                            <a16:creationId xmlns:a16="http://schemas.microsoft.com/office/drawing/2014/main" id="{78CDAF21-D867-BDA8-A559-D358688F5F2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204792" y="8565687"/>
                        <a:ext cx="552450" cy="466724"/>
                      </a:xfrm>
                      <a:prstGeom prst="rect">
                        <a:avLst/>
                      </a:prstGeom>
                      <a:solidFill>
                        <a:srgbClr val="5B9BD5">
                          <a:lumMod val="20000"/>
                          <a:lumOff val="80000"/>
                        </a:srgbClr>
                      </a:solidFill>
                    </p:spPr>
                  </p:pic>
                </p:grpSp>
              </p:grpSp>
            </p:grpSp>
            <p:grpSp>
              <p:nvGrpSpPr>
                <p:cNvPr id="3029" name="组合 3028">
                  <a:extLst>
                    <a:ext uri="{FF2B5EF4-FFF2-40B4-BE49-F238E27FC236}">
                      <a16:creationId xmlns:a16="http://schemas.microsoft.com/office/drawing/2014/main" id="{95EBC674-9419-9A10-BF22-362C0B513870}"/>
                    </a:ext>
                  </a:extLst>
                </p:cNvPr>
                <p:cNvGrpSpPr/>
                <p:nvPr/>
              </p:nvGrpSpPr>
              <p:grpSpPr>
                <a:xfrm>
                  <a:off x="11062107" y="4289700"/>
                  <a:ext cx="495445" cy="383918"/>
                  <a:chOff x="11213367" y="4442743"/>
                  <a:chExt cx="495445" cy="383918"/>
                </a:xfrm>
              </p:grpSpPr>
              <p:sp>
                <p:nvSpPr>
                  <p:cNvPr id="3035" name="Text Box 36">
                    <a:extLst>
                      <a:ext uri="{FF2B5EF4-FFF2-40B4-BE49-F238E27FC236}">
                        <a16:creationId xmlns:a16="http://schemas.microsoft.com/office/drawing/2014/main" id="{2054AE09-7684-832E-6B25-33D3F524117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398919" y="4442743"/>
                    <a:ext cx="30989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cxnSp>
                <p:nvCxnSpPr>
                  <p:cNvPr id="3036" name="直接箭头连接符 700">
                    <a:extLst>
                      <a:ext uri="{FF2B5EF4-FFF2-40B4-BE49-F238E27FC236}">
                        <a16:creationId xmlns:a16="http://schemas.microsoft.com/office/drawing/2014/main" id="{2BBF56B2-1594-4039-6C2A-4A185AD9C8B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1213367" y="4704665"/>
                    <a:ext cx="421150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FF0000"/>
                    </a:solidFill>
                    <a:round/>
                    <a:headEnd w="lg" len="lg"/>
                    <a:tailEnd type="stealth" w="lg" len="lg"/>
                  </a:ln>
                </p:spPr>
              </p:cxnSp>
            </p:grpSp>
            <p:grpSp>
              <p:nvGrpSpPr>
                <p:cNvPr id="3030" name="组合 3029">
                  <a:extLst>
                    <a:ext uri="{FF2B5EF4-FFF2-40B4-BE49-F238E27FC236}">
                      <a16:creationId xmlns:a16="http://schemas.microsoft.com/office/drawing/2014/main" id="{521E56FF-FDE0-E15A-75C7-4BB06532B81D}"/>
                    </a:ext>
                  </a:extLst>
                </p:cNvPr>
                <p:cNvGrpSpPr/>
                <p:nvPr/>
              </p:nvGrpSpPr>
              <p:grpSpPr>
                <a:xfrm>
                  <a:off x="9958573" y="4191499"/>
                  <a:ext cx="1158542" cy="1183791"/>
                  <a:chOff x="10110132" y="4343729"/>
                  <a:chExt cx="1158542" cy="1183791"/>
                </a:xfrm>
              </p:grpSpPr>
              <p:sp>
                <p:nvSpPr>
                  <p:cNvPr id="3031" name="Rectangle 104">
                    <a:extLst>
                      <a:ext uri="{FF2B5EF4-FFF2-40B4-BE49-F238E27FC236}">
                        <a16:creationId xmlns:a16="http://schemas.microsoft.com/office/drawing/2014/main" id="{E3B17AE4-DB0B-DB71-130A-825176D77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10132" y="4343729"/>
                    <a:ext cx="1077271" cy="1057709"/>
                  </a:xfrm>
                  <a:prstGeom prst="rect">
                    <a:avLst/>
                  </a:prstGeom>
                  <a:solidFill>
                    <a:srgbClr val="ED7D31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032" name="Text Box 36">
                    <a:extLst>
                      <a:ext uri="{FF2B5EF4-FFF2-40B4-BE49-F238E27FC236}">
                        <a16:creationId xmlns:a16="http://schemas.microsoft.com/office/drawing/2014/main" id="{C8FD9F68-91DC-5F4B-5181-73C8A03F12E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191404" y="5140022"/>
                    <a:ext cx="47058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033" name="Text Box 36">
                    <a:extLst>
                      <a:ext uri="{FF2B5EF4-FFF2-40B4-BE49-F238E27FC236}">
                        <a16:creationId xmlns:a16="http://schemas.microsoft.com/office/drawing/2014/main" id="{3B12CC6E-EC15-0856-C696-5027F2478F6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685391" y="5143602"/>
                    <a:ext cx="58328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W#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034" name="Text Box 36">
                    <a:extLst>
                      <a:ext uri="{FF2B5EF4-FFF2-40B4-BE49-F238E27FC236}">
                        <a16:creationId xmlns:a16="http://schemas.microsoft.com/office/drawing/2014/main" id="{266D3346-1E88-7011-7005-13847B72AC0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335095" y="4661756"/>
                    <a:ext cx="66075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600" b="1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Regs</a:t>
                    </a:r>
                    <a:endPara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022" name="组合 3021">
              <a:extLst>
                <a:ext uri="{FF2B5EF4-FFF2-40B4-BE49-F238E27FC236}">
                  <a16:creationId xmlns:a16="http://schemas.microsoft.com/office/drawing/2014/main" id="{1F349920-F8C9-57A6-6B5A-5B725E024614}"/>
                </a:ext>
              </a:extLst>
            </p:cNvPr>
            <p:cNvGrpSpPr/>
            <p:nvPr/>
          </p:nvGrpSpPr>
          <p:grpSpPr>
            <a:xfrm>
              <a:off x="10296334" y="5725427"/>
              <a:ext cx="408213" cy="249605"/>
              <a:chOff x="10296334" y="5725427"/>
              <a:chExt cx="408213" cy="249605"/>
            </a:xfrm>
          </p:grpSpPr>
          <p:sp>
            <p:nvSpPr>
              <p:cNvPr id="3023" name="Line 7">
                <a:extLst>
                  <a:ext uri="{FF2B5EF4-FFF2-40B4-BE49-F238E27FC236}">
                    <a16:creationId xmlns:a16="http://schemas.microsoft.com/office/drawing/2014/main" id="{D0C8483F-4990-45E0-71B0-27DF9CA909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195600" y="5857285"/>
                <a:ext cx="235494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024" name="Line 7">
                <a:extLst>
                  <a:ext uri="{FF2B5EF4-FFF2-40B4-BE49-F238E27FC236}">
                    <a16:creationId xmlns:a16="http://schemas.microsoft.com/office/drawing/2014/main" id="{C4FAD5D4-61DA-2167-F5F9-A198044FC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613939" y="5784652"/>
                <a:ext cx="118450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025" name="Line 7">
                <a:extLst>
                  <a:ext uri="{FF2B5EF4-FFF2-40B4-BE49-F238E27FC236}">
                    <a16:creationId xmlns:a16="http://schemas.microsoft.com/office/drawing/2014/main" id="{2BF21345-0C27-2AAD-C8DD-C9270F948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96334" y="5843877"/>
                <a:ext cx="408213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243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1" grpId="0" animBg="1"/>
      <p:bldP spid="29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863666" y="1279872"/>
            <a:ext cx="1620957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指令周期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3210" name="图片 3209">
            <a:extLst>
              <a:ext uri="{FF2B5EF4-FFF2-40B4-BE49-F238E27FC236}">
                <a16:creationId xmlns:a16="http://schemas.microsoft.com/office/drawing/2014/main" id="{ACEB3073-3AE9-BD8D-91C8-5DCB5065A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970" y="1059088"/>
            <a:ext cx="10071364" cy="5668840"/>
          </a:xfrm>
          <a:prstGeom prst="rect">
            <a:avLst/>
          </a:prstGeom>
        </p:spPr>
      </p:pic>
      <p:sp>
        <p:nvSpPr>
          <p:cNvPr id="3211" name="矩形 3210">
            <a:extLst>
              <a:ext uri="{FF2B5EF4-FFF2-40B4-BE49-F238E27FC236}">
                <a16:creationId xmlns:a16="http://schemas.microsoft.com/office/drawing/2014/main" id="{ECB2E681-F013-5E33-D687-A19905FA33F2}"/>
              </a:ext>
            </a:extLst>
          </p:cNvPr>
          <p:cNvSpPr/>
          <p:nvPr/>
        </p:nvSpPr>
        <p:spPr>
          <a:xfrm>
            <a:off x="9362941" y="971229"/>
            <a:ext cx="2073498" cy="36265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8319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0647740" cy="3378040"/>
            <a:chOff x="1887176" y="1780605"/>
            <a:chExt cx="2563544" cy="147752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534924" cy="122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如果是单周期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，指令周期的长度应由所有指令中最长的数据通路决定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数据通路是数据传送的路径，通路建立依赖于控制信号序列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不同指令功能，不同寻址方式，不同主机结构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数据通路不同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执行周期不同，定长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变长指令周期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取指执行的过程就是不断建立数据通路的过程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指令周期的设计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57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0647740" cy="3573543"/>
            <a:chOff x="1887176" y="1780605"/>
            <a:chExt cx="2563544" cy="156303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534924" cy="1308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定长指令周期：单周期实现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所有指令均在一个时钟周期内完成，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CPI=1 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性能取决于最慢的指令，时钟周期过长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变长指令周期：多周期实现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缩短时钟周期，复用器件或数据通路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可支持流水操作，提升性能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指令周期的设计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512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4514441"/>
            <a:chOff x="1887176" y="1780605"/>
            <a:chExt cx="2671982" cy="197457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643362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主要部分：控制部件、运算部件、存储部件、输入、输出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中央处理器：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控制部件、运算部件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需要与计算系统中的其他部件交互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输入、输出、存储等等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：读取并执行指令的部件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主要由两部分组成：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控制信号、数据通路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34121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现代电子计算机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冯诺依曼模型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Picture 4" descr="Central processing unit - Wikipedia">
            <a:extLst>
              <a:ext uri="{FF2B5EF4-FFF2-40B4-BE49-F238E27FC236}">
                <a16:creationId xmlns:a16="http://schemas.microsoft.com/office/drawing/2014/main" id="{4051E662-2F69-05ED-1150-53D13EA6D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35" y="2896449"/>
            <a:ext cx="5527384" cy="377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9090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0647740" cy="2557881"/>
            <a:chOff x="1887176" y="1780605"/>
            <a:chExt cx="2563544" cy="111879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534924" cy="864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MIPS32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指令：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指令周期的设计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Group 82">
            <a:extLst>
              <a:ext uri="{FF2B5EF4-FFF2-40B4-BE49-F238E27FC236}">
                <a16:creationId xmlns:a16="http://schemas.microsoft.com/office/drawing/2014/main" id="{1CB7A1A8-3656-AE7F-982F-24275E145E84}"/>
              </a:ext>
            </a:extLst>
          </p:cNvPr>
          <p:cNvGrpSpPr>
            <a:grpSpLocks/>
          </p:cNvGrpSpPr>
          <p:nvPr/>
        </p:nvGrpSpPr>
        <p:grpSpPr bwMode="auto">
          <a:xfrm>
            <a:off x="4403059" y="1998662"/>
            <a:ext cx="5962650" cy="1430338"/>
            <a:chOff x="1931" y="420"/>
            <a:chExt cx="3756" cy="901"/>
          </a:xfrm>
        </p:grpSpPr>
        <p:grpSp>
          <p:nvGrpSpPr>
            <p:cNvPr id="4" name="Group 83">
              <a:extLst>
                <a:ext uri="{FF2B5EF4-FFF2-40B4-BE49-F238E27FC236}">
                  <a16:creationId xmlns:a16="http://schemas.microsoft.com/office/drawing/2014/main" id="{BCFBA6E6-E644-AA0A-CF1A-C4718D4621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1" y="708"/>
              <a:ext cx="3756" cy="613"/>
              <a:chOff x="1918" y="672"/>
              <a:chExt cx="3756" cy="613"/>
            </a:xfrm>
          </p:grpSpPr>
          <p:grpSp>
            <p:nvGrpSpPr>
              <p:cNvPr id="6" name="Group 84">
                <a:extLst>
                  <a:ext uri="{FF2B5EF4-FFF2-40B4-BE49-F238E27FC236}">
                    <a16:creationId xmlns:a16="http://schemas.microsoft.com/office/drawing/2014/main" id="{6CDDCC32-778A-EE20-223A-66594A2346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18" y="672"/>
                <a:ext cx="3756" cy="393"/>
                <a:chOff x="1918" y="672"/>
                <a:chExt cx="3756" cy="393"/>
              </a:xfrm>
            </p:grpSpPr>
            <p:grpSp>
              <p:nvGrpSpPr>
                <p:cNvPr id="13" name="Group 85">
                  <a:extLst>
                    <a:ext uri="{FF2B5EF4-FFF2-40B4-BE49-F238E27FC236}">
                      <a16:creationId xmlns:a16="http://schemas.microsoft.com/office/drawing/2014/main" id="{D798E8D3-202A-E164-9ABB-5C264C2777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79" y="836"/>
                  <a:ext cx="3607" cy="229"/>
                  <a:chOff x="1979" y="836"/>
                  <a:chExt cx="3607" cy="229"/>
                </a:xfrm>
              </p:grpSpPr>
              <p:sp>
                <p:nvSpPr>
                  <p:cNvPr id="23" name="Rectangle 86">
                    <a:extLst>
                      <a:ext uri="{FF2B5EF4-FFF2-40B4-BE49-F238E27FC236}">
                        <a16:creationId xmlns:a16="http://schemas.microsoft.com/office/drawing/2014/main" id="{23BC1D8E-4F5F-50AB-273E-91DAA73F50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83" y="872"/>
                    <a:ext cx="3599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grpSp>
                <p:nvGrpSpPr>
                  <p:cNvPr id="24" name="Group 87">
                    <a:extLst>
                      <a:ext uri="{FF2B5EF4-FFF2-40B4-BE49-F238E27FC236}">
                        <a16:creationId xmlns:a16="http://schemas.microsoft.com/office/drawing/2014/main" id="{A3649FEA-4C05-0D5C-F72A-8E772395D98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979" y="836"/>
                    <a:ext cx="3607" cy="229"/>
                    <a:chOff x="1979" y="836"/>
                    <a:chExt cx="3607" cy="229"/>
                  </a:xfrm>
                </p:grpSpPr>
                <p:grpSp>
                  <p:nvGrpSpPr>
                    <p:cNvPr id="25" name="Group 88">
                      <a:extLst>
                        <a:ext uri="{FF2B5EF4-FFF2-40B4-BE49-F238E27FC236}">
                          <a16:creationId xmlns:a16="http://schemas.microsoft.com/office/drawing/2014/main" id="{1AA8C67D-E336-66D9-A13E-42B10AFA112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79" y="836"/>
                      <a:ext cx="624" cy="229"/>
                      <a:chOff x="1979" y="836"/>
                      <a:chExt cx="624" cy="229"/>
                    </a:xfrm>
                  </p:grpSpPr>
                  <p:sp>
                    <p:nvSpPr>
                      <p:cNvPr id="44" name="Rectangle 89">
                        <a:extLst>
                          <a:ext uri="{FF2B5EF4-FFF2-40B4-BE49-F238E27FC236}">
                            <a16:creationId xmlns:a16="http://schemas.microsoft.com/office/drawing/2014/main" id="{322F7A4A-A471-E80E-BD4A-8A067D6CBC6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79" y="868"/>
                        <a:ext cx="624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45" name="Rectangle 90">
                        <a:extLst>
                          <a:ext uri="{FF2B5EF4-FFF2-40B4-BE49-F238E27FC236}">
                            <a16:creationId xmlns:a16="http://schemas.microsoft.com/office/drawing/2014/main" id="{83186997-959B-02A1-AB7B-4F430939D9D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89" y="836"/>
                        <a:ext cx="266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op</a:t>
                        </a:r>
                      </a:p>
                    </p:txBody>
                  </p:sp>
                </p:grpSp>
                <p:grpSp>
                  <p:nvGrpSpPr>
                    <p:cNvPr id="26" name="Group 91">
                      <a:extLst>
                        <a:ext uri="{FF2B5EF4-FFF2-40B4-BE49-F238E27FC236}">
                          <a16:creationId xmlns:a16="http://schemas.microsoft.com/office/drawing/2014/main" id="{F2590A95-2F5A-694A-7A32-5B4EBBC1C21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11" y="836"/>
                      <a:ext cx="580" cy="229"/>
                      <a:chOff x="2611" y="836"/>
                      <a:chExt cx="580" cy="229"/>
                    </a:xfrm>
                  </p:grpSpPr>
                  <p:sp>
                    <p:nvSpPr>
                      <p:cNvPr id="42" name="Rectangle 92">
                        <a:extLst>
                          <a:ext uri="{FF2B5EF4-FFF2-40B4-BE49-F238E27FC236}">
                            <a16:creationId xmlns:a16="http://schemas.microsoft.com/office/drawing/2014/main" id="{B8BCF6F8-4415-5A03-FC51-F98BCD5CE1F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11" y="868"/>
                        <a:ext cx="580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43" name="Rectangle 93">
                        <a:extLst>
                          <a:ext uri="{FF2B5EF4-FFF2-40B4-BE49-F238E27FC236}">
                            <a16:creationId xmlns:a16="http://schemas.microsoft.com/office/drawing/2014/main" id="{73E7FA14-D80F-D6D8-D419-119674E1D89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04" y="836"/>
                        <a:ext cx="234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rs</a:t>
                        </a:r>
                      </a:p>
                    </p:txBody>
                  </p:sp>
                </p:grpSp>
                <p:grpSp>
                  <p:nvGrpSpPr>
                    <p:cNvPr id="27" name="Group 94">
                      <a:extLst>
                        <a:ext uri="{FF2B5EF4-FFF2-40B4-BE49-F238E27FC236}">
                          <a16:creationId xmlns:a16="http://schemas.microsoft.com/office/drawing/2014/main" id="{B6C92348-110A-1BAA-C54A-45F9EDDC05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99" y="836"/>
                      <a:ext cx="579" cy="229"/>
                      <a:chOff x="3199" y="836"/>
                      <a:chExt cx="579" cy="229"/>
                    </a:xfrm>
                  </p:grpSpPr>
                  <p:sp>
                    <p:nvSpPr>
                      <p:cNvPr id="40" name="Rectangle 95">
                        <a:extLst>
                          <a:ext uri="{FF2B5EF4-FFF2-40B4-BE49-F238E27FC236}">
                            <a16:creationId xmlns:a16="http://schemas.microsoft.com/office/drawing/2014/main" id="{F48450AA-2805-131F-9AF8-5964C0BAF57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99" y="868"/>
                        <a:ext cx="579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41" name="Rectangle 96">
                        <a:extLst>
                          <a:ext uri="{FF2B5EF4-FFF2-40B4-BE49-F238E27FC236}">
                            <a16:creationId xmlns:a16="http://schemas.microsoft.com/office/drawing/2014/main" id="{FE560D68-B7C0-0803-AE46-867E9D73BE6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91" y="836"/>
                        <a:ext cx="226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rt</a:t>
                        </a:r>
                      </a:p>
                    </p:txBody>
                  </p:sp>
                </p:grpSp>
                <p:grpSp>
                  <p:nvGrpSpPr>
                    <p:cNvPr id="28" name="Group 97">
                      <a:extLst>
                        <a:ext uri="{FF2B5EF4-FFF2-40B4-BE49-F238E27FC236}">
                          <a16:creationId xmlns:a16="http://schemas.microsoft.com/office/drawing/2014/main" id="{75994770-146E-BE28-87A8-3E7C483335A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86" y="836"/>
                      <a:ext cx="579" cy="229"/>
                      <a:chOff x="3786" y="836"/>
                      <a:chExt cx="579" cy="229"/>
                    </a:xfrm>
                  </p:grpSpPr>
                  <p:sp>
                    <p:nvSpPr>
                      <p:cNvPr id="38" name="Rectangle 98">
                        <a:extLst>
                          <a:ext uri="{FF2B5EF4-FFF2-40B4-BE49-F238E27FC236}">
                            <a16:creationId xmlns:a16="http://schemas.microsoft.com/office/drawing/2014/main" id="{B87C333A-B8D5-9018-963E-70F5216AD6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86" y="868"/>
                        <a:ext cx="579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39" name="Rectangle 99">
                        <a:extLst>
                          <a:ext uri="{FF2B5EF4-FFF2-40B4-BE49-F238E27FC236}">
                            <a16:creationId xmlns:a16="http://schemas.microsoft.com/office/drawing/2014/main" id="{738A5443-EE8C-7347-9700-F1EF6F9B378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79" y="836"/>
                        <a:ext cx="258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rd</a:t>
                        </a:r>
                      </a:p>
                    </p:txBody>
                  </p:sp>
                </p:grpSp>
                <p:grpSp>
                  <p:nvGrpSpPr>
                    <p:cNvPr id="29" name="Group 100">
                      <a:extLst>
                        <a:ext uri="{FF2B5EF4-FFF2-40B4-BE49-F238E27FC236}">
                          <a16:creationId xmlns:a16="http://schemas.microsoft.com/office/drawing/2014/main" id="{3CA0AF74-7EBE-96B7-1826-A38E102B98D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73" y="836"/>
                      <a:ext cx="580" cy="229"/>
                      <a:chOff x="4373" y="836"/>
                      <a:chExt cx="580" cy="229"/>
                    </a:xfrm>
                  </p:grpSpPr>
                  <p:sp>
                    <p:nvSpPr>
                      <p:cNvPr id="36" name="Rectangle 101">
                        <a:extLst>
                          <a:ext uri="{FF2B5EF4-FFF2-40B4-BE49-F238E27FC236}">
                            <a16:creationId xmlns:a16="http://schemas.microsoft.com/office/drawing/2014/main" id="{104C73AF-AB1D-68C1-2325-2E774CEA35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73" y="868"/>
                        <a:ext cx="580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37" name="Rectangle 102">
                        <a:extLst>
                          <a:ext uri="{FF2B5EF4-FFF2-40B4-BE49-F238E27FC236}">
                            <a16:creationId xmlns:a16="http://schemas.microsoft.com/office/drawing/2014/main" id="{61CEEF9C-AA6B-D1DB-6DD6-9FC3F80568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448" y="836"/>
                        <a:ext cx="490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shamt</a:t>
                        </a:r>
                      </a:p>
                    </p:txBody>
                  </p:sp>
                </p:grpSp>
                <p:grpSp>
                  <p:nvGrpSpPr>
                    <p:cNvPr id="33" name="Group 103">
                      <a:extLst>
                        <a:ext uri="{FF2B5EF4-FFF2-40B4-BE49-F238E27FC236}">
                          <a16:creationId xmlns:a16="http://schemas.microsoft.com/office/drawing/2014/main" id="{62839885-8FCB-9E33-ABBC-BEEFF79E724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61" y="836"/>
                      <a:ext cx="625" cy="229"/>
                      <a:chOff x="4961" y="836"/>
                      <a:chExt cx="625" cy="229"/>
                    </a:xfrm>
                  </p:grpSpPr>
                  <p:sp>
                    <p:nvSpPr>
                      <p:cNvPr id="34" name="Rectangle 104">
                        <a:extLst>
                          <a:ext uri="{FF2B5EF4-FFF2-40B4-BE49-F238E27FC236}">
                            <a16:creationId xmlns:a16="http://schemas.microsoft.com/office/drawing/2014/main" id="{E8B48227-D40C-A032-6E23-10B5B53E14D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961" y="868"/>
                        <a:ext cx="625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35" name="Rectangle 105">
                        <a:extLst>
                          <a:ext uri="{FF2B5EF4-FFF2-40B4-BE49-F238E27FC236}">
                            <a16:creationId xmlns:a16="http://schemas.microsoft.com/office/drawing/2014/main" id="{50957689-EB32-EF07-FCEC-DF9CDF82795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143" y="836"/>
                        <a:ext cx="386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func</a:t>
                        </a:r>
                      </a:p>
                    </p:txBody>
                  </p:sp>
                </p:grpSp>
              </p:grpSp>
            </p:grpSp>
            <p:sp>
              <p:nvSpPr>
                <p:cNvPr id="14" name="Rectangle 106">
                  <a:extLst>
                    <a:ext uri="{FF2B5EF4-FFF2-40B4-BE49-F238E27FC236}">
                      <a16:creationId xmlns:a16="http://schemas.microsoft.com/office/drawing/2014/main" id="{31B40CC1-A80C-93F9-5D17-CFAAE9B24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8" y="672"/>
                  <a:ext cx="186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16" name="Rectangle 107">
                  <a:extLst>
                    <a:ext uri="{FF2B5EF4-FFF2-40B4-BE49-F238E27FC236}">
                      <a16:creationId xmlns:a16="http://schemas.microsoft.com/office/drawing/2014/main" id="{8A3F2AC6-BF3A-E6A3-648D-300FC6E768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0" y="672"/>
                  <a:ext cx="186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6</a:t>
                  </a:r>
                </a:p>
              </p:txBody>
            </p:sp>
            <p:sp>
              <p:nvSpPr>
                <p:cNvPr id="17" name="Rectangle 108">
                  <a:extLst>
                    <a:ext uri="{FF2B5EF4-FFF2-40B4-BE49-F238E27FC236}">
                      <a16:creationId xmlns:a16="http://schemas.microsoft.com/office/drawing/2014/main" id="{7CFDB400-8A47-7A5A-0179-74FDC216A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672"/>
                  <a:ext cx="25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11</a:t>
                  </a:r>
                </a:p>
              </p:txBody>
            </p:sp>
            <p:sp>
              <p:nvSpPr>
                <p:cNvPr id="18" name="Rectangle 109">
                  <a:extLst>
                    <a:ext uri="{FF2B5EF4-FFF2-40B4-BE49-F238E27FC236}">
                      <a16:creationId xmlns:a16="http://schemas.microsoft.com/office/drawing/2014/main" id="{4499506D-1C2D-501C-C9DE-850CD33499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0" y="672"/>
                  <a:ext cx="25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16</a:t>
                  </a:r>
                </a:p>
              </p:txBody>
            </p:sp>
            <p:sp>
              <p:nvSpPr>
                <p:cNvPr id="19" name="Rectangle 110">
                  <a:extLst>
                    <a:ext uri="{FF2B5EF4-FFF2-40B4-BE49-F238E27FC236}">
                      <a16:creationId xmlns:a16="http://schemas.microsoft.com/office/drawing/2014/main" id="{CDA04A1F-8863-7259-04DB-7CD550AA8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2" y="672"/>
                  <a:ext cx="25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21</a:t>
                  </a:r>
                </a:p>
              </p:txBody>
            </p:sp>
            <p:sp>
              <p:nvSpPr>
                <p:cNvPr id="21" name="Rectangle 111">
                  <a:extLst>
                    <a:ext uri="{FF2B5EF4-FFF2-40B4-BE49-F238E27FC236}">
                      <a16:creationId xmlns:a16="http://schemas.microsoft.com/office/drawing/2014/main" id="{B652DD02-A766-54A0-A157-1B6F6EF989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4" y="672"/>
                  <a:ext cx="25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26</a:t>
                  </a:r>
                </a:p>
              </p:txBody>
            </p:sp>
            <p:sp>
              <p:nvSpPr>
                <p:cNvPr id="22" name="Rectangle 112">
                  <a:extLst>
                    <a:ext uri="{FF2B5EF4-FFF2-40B4-BE49-F238E27FC236}">
                      <a16:creationId xmlns:a16="http://schemas.microsoft.com/office/drawing/2014/main" id="{9D2F8888-0C78-E0C9-61A8-42FFF1A03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8" y="672"/>
                  <a:ext cx="25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31</a:t>
                  </a:r>
                </a:p>
              </p:txBody>
            </p:sp>
          </p:grpSp>
          <p:sp>
            <p:nvSpPr>
              <p:cNvPr id="7" name="Rectangle 113">
                <a:extLst>
                  <a:ext uri="{FF2B5EF4-FFF2-40B4-BE49-F238E27FC236}">
                    <a16:creationId xmlns:a16="http://schemas.microsoft.com/office/drawing/2014/main" id="{E2E01AED-126B-50B4-F6D7-15870B993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105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6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8" name="Rectangle 114">
                <a:extLst>
                  <a:ext uri="{FF2B5EF4-FFF2-40B4-BE49-F238E27FC236}">
                    <a16:creationId xmlns:a16="http://schemas.microsoft.com/office/drawing/2014/main" id="{4D35B75D-1FF4-1E29-2A9C-93AE1FE7F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6" y="105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6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9" name="Rectangle 115">
                <a:extLst>
                  <a:ext uri="{FF2B5EF4-FFF2-40B4-BE49-F238E27FC236}">
                    <a16:creationId xmlns:a16="http://schemas.microsoft.com/office/drawing/2014/main" id="{CB84B58A-11F8-A1A1-FEC2-50681A6BA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3" y="105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10" name="Rectangle 116">
                <a:extLst>
                  <a:ext uri="{FF2B5EF4-FFF2-40B4-BE49-F238E27FC236}">
                    <a16:creationId xmlns:a16="http://schemas.microsoft.com/office/drawing/2014/main" id="{177B5A77-8214-3DA2-4362-A2C8C0D2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1056"/>
                <a:ext cx="442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</a:t>
                </a:r>
                <a:r>
                  <a:rPr lang="zh-CN" altLang="en-US" sz="16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11" name="Rectangle 117">
                <a:extLst>
                  <a:ext uri="{FF2B5EF4-FFF2-40B4-BE49-F238E27FC236}">
                    <a16:creationId xmlns:a16="http://schemas.microsoft.com/office/drawing/2014/main" id="{81846F5B-09D8-D78B-C8A6-928AA3D8F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105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12" name="Rectangle 118">
                <a:extLst>
                  <a:ext uri="{FF2B5EF4-FFF2-40B4-BE49-F238E27FC236}">
                    <a16:creationId xmlns:a16="http://schemas.microsoft.com/office/drawing/2014/main" id="{2CA2115B-DE6D-FDA8-A83D-8C8ED1C3D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1" y="105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</p:grpSp>
        <p:sp>
          <p:nvSpPr>
            <p:cNvPr id="5" name="Text Box 119">
              <a:extLst>
                <a:ext uri="{FF2B5EF4-FFF2-40B4-BE49-F238E27FC236}">
                  <a16:creationId xmlns:a16="http://schemas.microsoft.com/office/drawing/2014/main" id="{8E3EB013-5C23-BAAC-BA36-307184D11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" y="420"/>
              <a:ext cx="124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dirty="0">
                  <a:latin typeface="Times New Roman" panose="02020603050405020304" pitchFamily="18" charset="0"/>
                </a:rPr>
                <a:t>R-Type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指令</a:t>
              </a:r>
            </a:p>
          </p:txBody>
        </p:sp>
      </p:grpSp>
      <p:grpSp>
        <p:nvGrpSpPr>
          <p:cNvPr id="46" name="Group 120">
            <a:extLst>
              <a:ext uri="{FF2B5EF4-FFF2-40B4-BE49-F238E27FC236}">
                <a16:creationId xmlns:a16="http://schemas.microsoft.com/office/drawing/2014/main" id="{72214B48-D4A8-2CD0-DD00-642F5209EF74}"/>
              </a:ext>
            </a:extLst>
          </p:cNvPr>
          <p:cNvGrpSpPr>
            <a:grpSpLocks/>
          </p:cNvGrpSpPr>
          <p:nvPr/>
        </p:nvGrpSpPr>
        <p:grpSpPr bwMode="auto">
          <a:xfrm>
            <a:off x="4403059" y="3685725"/>
            <a:ext cx="5962650" cy="1273175"/>
            <a:chOff x="1889" y="2528"/>
            <a:chExt cx="3756" cy="802"/>
          </a:xfrm>
        </p:grpSpPr>
        <p:grpSp>
          <p:nvGrpSpPr>
            <p:cNvPr id="47" name="Group 121">
              <a:extLst>
                <a:ext uri="{FF2B5EF4-FFF2-40B4-BE49-F238E27FC236}">
                  <a16:creationId xmlns:a16="http://schemas.microsoft.com/office/drawing/2014/main" id="{CAB2330E-8807-4CDE-A9A5-0EE9FC2E2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9" y="2717"/>
              <a:ext cx="3756" cy="613"/>
              <a:chOff x="1918" y="1392"/>
              <a:chExt cx="3756" cy="613"/>
            </a:xfrm>
          </p:grpSpPr>
          <p:sp>
            <p:nvSpPr>
              <p:cNvPr id="49" name="Rectangle 122">
                <a:extLst>
                  <a:ext uri="{FF2B5EF4-FFF2-40B4-BE49-F238E27FC236}">
                    <a16:creationId xmlns:a16="http://schemas.microsoft.com/office/drawing/2014/main" id="{CCBC2CA3-9C74-B8C8-BDFF-DDC08D935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3" y="1592"/>
                <a:ext cx="3599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50" name="Group 123">
                <a:extLst>
                  <a:ext uri="{FF2B5EF4-FFF2-40B4-BE49-F238E27FC236}">
                    <a16:creationId xmlns:a16="http://schemas.microsoft.com/office/drawing/2014/main" id="{61F16563-BEF5-5643-B74A-31D8E83427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79" y="1556"/>
                <a:ext cx="624" cy="229"/>
                <a:chOff x="1979" y="1556"/>
                <a:chExt cx="624" cy="229"/>
              </a:xfrm>
            </p:grpSpPr>
            <p:sp>
              <p:nvSpPr>
                <p:cNvPr id="68" name="Rectangle 124">
                  <a:extLst>
                    <a:ext uri="{FF2B5EF4-FFF2-40B4-BE49-F238E27FC236}">
                      <a16:creationId xmlns:a16="http://schemas.microsoft.com/office/drawing/2014/main" id="{580E7CAC-F843-90D2-63EF-10A0486A1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" y="1588"/>
                  <a:ext cx="624" cy="18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9" name="Rectangle 125">
                  <a:extLst>
                    <a:ext uri="{FF2B5EF4-FFF2-40B4-BE49-F238E27FC236}">
                      <a16:creationId xmlns:a16="http://schemas.microsoft.com/office/drawing/2014/main" id="{D0C6118F-F544-48D0-9C36-7F3C9987F2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0" y="1556"/>
                  <a:ext cx="266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op</a:t>
                  </a:r>
                </a:p>
              </p:txBody>
            </p:sp>
          </p:grpSp>
          <p:grpSp>
            <p:nvGrpSpPr>
              <p:cNvPr id="51" name="Group 126">
                <a:extLst>
                  <a:ext uri="{FF2B5EF4-FFF2-40B4-BE49-F238E27FC236}">
                    <a16:creationId xmlns:a16="http://schemas.microsoft.com/office/drawing/2014/main" id="{0BE60FCD-F13E-6DC4-57CE-7F522712B9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11" y="1556"/>
                <a:ext cx="580" cy="229"/>
                <a:chOff x="2611" y="1556"/>
                <a:chExt cx="580" cy="229"/>
              </a:xfrm>
            </p:grpSpPr>
            <p:sp>
              <p:nvSpPr>
                <p:cNvPr id="66" name="Rectangle 127">
                  <a:extLst>
                    <a:ext uri="{FF2B5EF4-FFF2-40B4-BE49-F238E27FC236}">
                      <a16:creationId xmlns:a16="http://schemas.microsoft.com/office/drawing/2014/main" id="{4F4802F1-ED36-97D5-6C3D-EA44AABBB5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1" y="1588"/>
                  <a:ext cx="580" cy="18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7" name="Rectangle 128">
                  <a:extLst>
                    <a:ext uri="{FF2B5EF4-FFF2-40B4-BE49-F238E27FC236}">
                      <a16:creationId xmlns:a16="http://schemas.microsoft.com/office/drawing/2014/main" id="{D2AF960C-7725-AB16-DEB5-77E39BE022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1556"/>
                  <a:ext cx="234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rs</a:t>
                  </a:r>
                </a:p>
              </p:txBody>
            </p:sp>
          </p:grpSp>
          <p:grpSp>
            <p:nvGrpSpPr>
              <p:cNvPr id="52" name="Group 129">
                <a:extLst>
                  <a:ext uri="{FF2B5EF4-FFF2-40B4-BE49-F238E27FC236}">
                    <a16:creationId xmlns:a16="http://schemas.microsoft.com/office/drawing/2014/main" id="{5E82E5EE-4C43-A950-7865-764D8CD523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9" y="1556"/>
                <a:ext cx="579" cy="229"/>
                <a:chOff x="3199" y="1556"/>
                <a:chExt cx="579" cy="229"/>
              </a:xfrm>
            </p:grpSpPr>
            <p:sp>
              <p:nvSpPr>
                <p:cNvPr id="64" name="Rectangle 130">
                  <a:extLst>
                    <a:ext uri="{FF2B5EF4-FFF2-40B4-BE49-F238E27FC236}">
                      <a16:creationId xmlns:a16="http://schemas.microsoft.com/office/drawing/2014/main" id="{19B70B13-19C5-E0AB-B0C9-433FEF55DD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9" y="1588"/>
                  <a:ext cx="579" cy="18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5" name="Rectangle 131">
                  <a:extLst>
                    <a:ext uri="{FF2B5EF4-FFF2-40B4-BE49-F238E27FC236}">
                      <a16:creationId xmlns:a16="http://schemas.microsoft.com/office/drawing/2014/main" id="{BF0B88EB-ACE0-2FB4-F468-754159587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2" y="1556"/>
                  <a:ext cx="226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rt</a:t>
                  </a:r>
                </a:p>
              </p:txBody>
            </p:sp>
          </p:grpSp>
          <p:sp>
            <p:nvSpPr>
              <p:cNvPr id="53" name="Rectangle 132">
                <a:extLst>
                  <a:ext uri="{FF2B5EF4-FFF2-40B4-BE49-F238E27FC236}">
                    <a16:creationId xmlns:a16="http://schemas.microsoft.com/office/drawing/2014/main" id="{DE7A1300-F1E5-CBA7-03D0-5274FB77B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6" y="1588"/>
                <a:ext cx="1800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Rectangle 133">
                <a:extLst>
                  <a:ext uri="{FF2B5EF4-FFF2-40B4-BE49-F238E27FC236}">
                    <a16:creationId xmlns:a16="http://schemas.microsoft.com/office/drawing/2014/main" id="{87C16129-D2CA-89FA-16F4-B66F1648F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1556"/>
                <a:ext cx="762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immediate</a:t>
                </a:r>
              </a:p>
            </p:txBody>
          </p:sp>
          <p:sp>
            <p:nvSpPr>
              <p:cNvPr id="55" name="Rectangle 134">
                <a:extLst>
                  <a:ext uri="{FF2B5EF4-FFF2-40B4-BE49-F238E27FC236}">
                    <a16:creationId xmlns:a16="http://schemas.microsoft.com/office/drawing/2014/main" id="{2772A9A5-06D7-8074-5F44-4FA7A8D56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" y="1392"/>
                <a:ext cx="18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6" name="Rectangle 135">
                <a:extLst>
                  <a:ext uri="{FF2B5EF4-FFF2-40B4-BE49-F238E27FC236}">
                    <a16:creationId xmlns:a16="http://schemas.microsoft.com/office/drawing/2014/main" id="{98117B61-673D-7D58-96A2-BFC9657BB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392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57" name="Rectangle 136">
                <a:extLst>
                  <a:ext uri="{FF2B5EF4-FFF2-40B4-BE49-F238E27FC236}">
                    <a16:creationId xmlns:a16="http://schemas.microsoft.com/office/drawing/2014/main" id="{A0873268-5EF2-C928-E3C8-6E8849948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2" y="1392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21</a:t>
                </a:r>
              </a:p>
            </p:txBody>
          </p:sp>
          <p:sp>
            <p:nvSpPr>
              <p:cNvPr id="58" name="Rectangle 137">
                <a:extLst>
                  <a:ext uri="{FF2B5EF4-FFF2-40B4-BE49-F238E27FC236}">
                    <a16:creationId xmlns:a16="http://schemas.microsoft.com/office/drawing/2014/main" id="{1F0F764A-B1B5-77ED-DAF5-0B498D5DE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4" y="1392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26</a:t>
                </a:r>
              </a:p>
            </p:txBody>
          </p:sp>
          <p:sp>
            <p:nvSpPr>
              <p:cNvPr id="59" name="Rectangle 138">
                <a:extLst>
                  <a:ext uri="{FF2B5EF4-FFF2-40B4-BE49-F238E27FC236}">
                    <a16:creationId xmlns:a16="http://schemas.microsoft.com/office/drawing/2014/main" id="{BDACF109-D5C9-DBB2-4BF1-ED66074F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8" y="1392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60" name="Rectangle 139">
                <a:extLst>
                  <a:ext uri="{FF2B5EF4-FFF2-40B4-BE49-F238E27FC236}">
                    <a16:creationId xmlns:a16="http://schemas.microsoft.com/office/drawing/2014/main" id="{69403E67-5F91-1860-098C-C582FAD5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177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6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61" name="Rectangle 140">
                <a:extLst>
                  <a:ext uri="{FF2B5EF4-FFF2-40B4-BE49-F238E27FC236}">
                    <a16:creationId xmlns:a16="http://schemas.microsoft.com/office/drawing/2014/main" id="{4E0C4C2E-8923-677A-212B-E01810AF6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1776"/>
                <a:ext cx="51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16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62" name="Rectangle 141">
                <a:extLst>
                  <a:ext uri="{FF2B5EF4-FFF2-40B4-BE49-F238E27FC236}">
                    <a16:creationId xmlns:a16="http://schemas.microsoft.com/office/drawing/2014/main" id="{92BA7754-6DB1-A134-64E7-5795BD91C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177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63" name="Rectangle 142">
                <a:extLst>
                  <a:ext uri="{FF2B5EF4-FFF2-40B4-BE49-F238E27FC236}">
                    <a16:creationId xmlns:a16="http://schemas.microsoft.com/office/drawing/2014/main" id="{DE19832A-4E7C-CF85-4273-2CA978C65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1" y="177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</p:grpSp>
        <p:sp>
          <p:nvSpPr>
            <p:cNvPr id="48" name="Text Box 143">
              <a:extLst>
                <a:ext uri="{FF2B5EF4-FFF2-40B4-BE49-F238E27FC236}">
                  <a16:creationId xmlns:a16="http://schemas.microsoft.com/office/drawing/2014/main" id="{199D5A14-883D-0794-15B9-1CD57A9E9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" y="2528"/>
              <a:ext cx="124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dirty="0">
                  <a:latin typeface="Times New Roman" panose="02020603050405020304" pitchFamily="18" charset="0"/>
                </a:rPr>
                <a:t>I-Type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指令</a:t>
              </a:r>
            </a:p>
          </p:txBody>
        </p:sp>
      </p:grpSp>
      <p:grpSp>
        <p:nvGrpSpPr>
          <p:cNvPr id="70" name="Group 144">
            <a:extLst>
              <a:ext uri="{FF2B5EF4-FFF2-40B4-BE49-F238E27FC236}">
                <a16:creationId xmlns:a16="http://schemas.microsoft.com/office/drawing/2014/main" id="{6E0CF2E9-E6BF-CF02-2CB3-9A3BD8D4B9FD}"/>
              </a:ext>
            </a:extLst>
          </p:cNvPr>
          <p:cNvGrpSpPr>
            <a:grpSpLocks/>
          </p:cNvGrpSpPr>
          <p:nvPr/>
        </p:nvGrpSpPr>
        <p:grpSpPr bwMode="auto">
          <a:xfrm>
            <a:off x="4403059" y="5226993"/>
            <a:ext cx="5962650" cy="1198563"/>
            <a:chOff x="1886" y="3447"/>
            <a:chExt cx="3756" cy="755"/>
          </a:xfrm>
        </p:grpSpPr>
        <p:grpSp>
          <p:nvGrpSpPr>
            <p:cNvPr id="71" name="Group 145">
              <a:extLst>
                <a:ext uri="{FF2B5EF4-FFF2-40B4-BE49-F238E27FC236}">
                  <a16:creationId xmlns:a16="http://schemas.microsoft.com/office/drawing/2014/main" id="{3BB4B235-D1A0-2EEA-0816-64CDC0BDE9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3589"/>
              <a:ext cx="3756" cy="613"/>
              <a:chOff x="1918" y="3360"/>
              <a:chExt cx="3756" cy="613"/>
            </a:xfrm>
          </p:grpSpPr>
          <p:sp>
            <p:nvSpPr>
              <p:cNvPr id="73" name="Rectangle 146">
                <a:extLst>
                  <a:ext uri="{FF2B5EF4-FFF2-40B4-BE49-F238E27FC236}">
                    <a16:creationId xmlns:a16="http://schemas.microsoft.com/office/drawing/2014/main" id="{A3B2205A-B3C8-6202-F73C-B92C52BF3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3" y="3560"/>
                <a:ext cx="3599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74" name="Group 147">
                <a:extLst>
                  <a:ext uri="{FF2B5EF4-FFF2-40B4-BE49-F238E27FC236}">
                    <a16:creationId xmlns:a16="http://schemas.microsoft.com/office/drawing/2014/main" id="{67DF1EA3-EE9B-2C68-1793-3078C6E302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79" y="3524"/>
                <a:ext cx="624" cy="229"/>
                <a:chOff x="1979" y="3524"/>
                <a:chExt cx="624" cy="229"/>
              </a:xfrm>
            </p:grpSpPr>
            <p:sp>
              <p:nvSpPr>
                <p:cNvPr id="82" name="Rectangle 148">
                  <a:extLst>
                    <a:ext uri="{FF2B5EF4-FFF2-40B4-BE49-F238E27FC236}">
                      <a16:creationId xmlns:a16="http://schemas.microsoft.com/office/drawing/2014/main" id="{F1BF999E-C561-0B06-222B-3AAB0934CB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" y="3556"/>
                  <a:ext cx="624" cy="18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3" name="Rectangle 149">
                  <a:extLst>
                    <a:ext uri="{FF2B5EF4-FFF2-40B4-BE49-F238E27FC236}">
                      <a16:creationId xmlns:a16="http://schemas.microsoft.com/office/drawing/2014/main" id="{ADA72D14-79B1-42DD-55BF-6752FEB72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1" y="3524"/>
                  <a:ext cx="266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op</a:t>
                  </a:r>
                </a:p>
              </p:txBody>
            </p:sp>
          </p:grpSp>
          <p:sp>
            <p:nvSpPr>
              <p:cNvPr id="75" name="Rectangle 150">
                <a:extLst>
                  <a:ext uri="{FF2B5EF4-FFF2-40B4-BE49-F238E27FC236}">
                    <a16:creationId xmlns:a16="http://schemas.microsoft.com/office/drawing/2014/main" id="{9C7F133E-1E64-D022-083F-FC1745106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3556"/>
                <a:ext cx="2975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Rectangle 151">
                <a:extLst>
                  <a:ext uri="{FF2B5EF4-FFF2-40B4-BE49-F238E27FC236}">
                    <a16:creationId xmlns:a16="http://schemas.microsoft.com/office/drawing/2014/main" id="{41F4797B-3E22-14C6-3E58-777610786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4" y="3524"/>
                <a:ext cx="990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target address</a:t>
                </a:r>
              </a:p>
            </p:txBody>
          </p:sp>
          <p:sp>
            <p:nvSpPr>
              <p:cNvPr id="77" name="Rectangle 152">
                <a:extLst>
                  <a:ext uri="{FF2B5EF4-FFF2-40B4-BE49-F238E27FC236}">
                    <a16:creationId xmlns:a16="http://schemas.microsoft.com/office/drawing/2014/main" id="{23400535-D65C-8F63-2623-DF9D63FDC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" y="3360"/>
                <a:ext cx="18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78" name="Rectangle 153">
                <a:extLst>
                  <a:ext uri="{FF2B5EF4-FFF2-40B4-BE49-F238E27FC236}">
                    <a16:creationId xmlns:a16="http://schemas.microsoft.com/office/drawing/2014/main" id="{7A069EF4-46AF-923E-E1F9-FEA11FA22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4" y="3360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26</a:t>
                </a:r>
              </a:p>
            </p:txBody>
          </p:sp>
          <p:sp>
            <p:nvSpPr>
              <p:cNvPr id="79" name="Rectangle 154">
                <a:extLst>
                  <a:ext uri="{FF2B5EF4-FFF2-40B4-BE49-F238E27FC236}">
                    <a16:creationId xmlns:a16="http://schemas.microsoft.com/office/drawing/2014/main" id="{B8893A80-9278-DF5C-EFE3-BC58A8C26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8" y="3360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80" name="Rectangle 155">
                <a:extLst>
                  <a:ext uri="{FF2B5EF4-FFF2-40B4-BE49-F238E27FC236}">
                    <a16:creationId xmlns:a16="http://schemas.microsoft.com/office/drawing/2014/main" id="{AB3C7E51-26A5-11C8-AF96-3B2CD853D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3744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6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81" name="Rectangle 156">
                <a:extLst>
                  <a:ext uri="{FF2B5EF4-FFF2-40B4-BE49-F238E27FC236}">
                    <a16:creationId xmlns:a16="http://schemas.microsoft.com/office/drawing/2014/main" id="{CEF21956-970C-F2DF-F77C-A03DCF59E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6" y="3744"/>
                <a:ext cx="514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26</a:t>
                </a:r>
                <a:r>
                  <a:rPr lang="zh-CN" altLang="en-US" sz="16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</p:grpSp>
        <p:sp>
          <p:nvSpPr>
            <p:cNvPr id="72" name="Text Box 157">
              <a:extLst>
                <a:ext uri="{FF2B5EF4-FFF2-40B4-BE49-F238E27FC236}">
                  <a16:creationId xmlns:a16="http://schemas.microsoft.com/office/drawing/2014/main" id="{99A34749-F153-2469-1F61-84877DEB6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2" y="3447"/>
              <a:ext cx="124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dirty="0">
                  <a:latin typeface="Times New Roman" panose="02020603050405020304" pitchFamily="18" charset="0"/>
                </a:rPr>
                <a:t>J-Type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指令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1009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0542946" cy="3421562"/>
            <a:chOff x="1887176" y="1780605"/>
            <a:chExt cx="2538314" cy="14965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3233174" y="2134532"/>
              <a:ext cx="1192316" cy="114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单周期不能设置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AR,DR,IR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程序和数据分开存放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指令存储器   数据存储器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  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运算器和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adder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分离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取指令的数据通路设计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73" name="矩形 172">
            <a:extLst>
              <a:ext uri="{FF2B5EF4-FFF2-40B4-BE49-F238E27FC236}">
                <a16:creationId xmlns:a16="http://schemas.microsoft.com/office/drawing/2014/main" id="{36B4C7E4-92B8-6ABD-BBDD-2C5FFFBD2681}"/>
              </a:ext>
            </a:extLst>
          </p:cNvPr>
          <p:cNvSpPr/>
          <p:nvPr/>
        </p:nvSpPr>
        <p:spPr>
          <a:xfrm>
            <a:off x="1829520" y="2270806"/>
            <a:ext cx="559769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275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2275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2044D8CC-01F3-F8A5-CC4A-009638A629B8}"/>
              </a:ext>
            </a:extLst>
          </p:cNvPr>
          <p:cNvGrpSpPr/>
          <p:nvPr/>
        </p:nvGrpSpPr>
        <p:grpSpPr>
          <a:xfrm>
            <a:off x="1109551" y="2573271"/>
            <a:ext cx="3870337" cy="3720239"/>
            <a:chOff x="1604839" y="2248173"/>
            <a:chExt cx="4081996" cy="3923690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6DDA03C4-3498-EE31-4A3C-BD02E1D55D29}"/>
                </a:ext>
              </a:extLst>
            </p:cNvPr>
            <p:cNvSpPr/>
            <p:nvPr/>
          </p:nvSpPr>
          <p:spPr>
            <a:xfrm>
              <a:off x="2472112" y="2391857"/>
              <a:ext cx="354733" cy="636962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176" name="直接连接符 7">
              <a:extLst>
                <a:ext uri="{FF2B5EF4-FFF2-40B4-BE49-F238E27FC236}">
                  <a16:creationId xmlns:a16="http://schemas.microsoft.com/office/drawing/2014/main" id="{DFC1FA9D-5B47-F083-B380-D1FE6AD3C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0524" y="3033614"/>
              <a:ext cx="0" cy="141802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D68DAD4D-8770-63A4-BAD7-31F6F008DAD0}"/>
                </a:ext>
              </a:extLst>
            </p:cNvPr>
            <p:cNvSpPr/>
            <p:nvPr/>
          </p:nvSpPr>
          <p:spPr>
            <a:xfrm>
              <a:off x="2300261" y="3100219"/>
              <a:ext cx="67829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896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8" name="直接连接符 9">
              <a:extLst>
                <a:ext uri="{FF2B5EF4-FFF2-40B4-BE49-F238E27FC236}">
                  <a16:creationId xmlns:a16="http://schemas.microsoft.com/office/drawing/2014/main" id="{29F23C82-E85E-FE35-14F7-3542ED13F6E3}"/>
                </a:ext>
              </a:extLst>
            </p:cNvPr>
            <p:cNvCxnSpPr>
              <a:cxnSpLocks/>
              <a:endCxn id="175" idx="1"/>
            </p:cNvCxnSpPr>
            <p:nvPr/>
          </p:nvCxnSpPr>
          <p:spPr>
            <a:xfrm>
              <a:off x="1663557" y="2710338"/>
              <a:ext cx="808555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179" name="直接连接符 10">
              <a:extLst>
                <a:ext uri="{FF2B5EF4-FFF2-40B4-BE49-F238E27FC236}">
                  <a16:creationId xmlns:a16="http://schemas.microsoft.com/office/drawing/2014/main" id="{9FCA1506-F096-93C2-D7D3-96991E8164E4}"/>
                </a:ext>
              </a:extLst>
            </p:cNvPr>
            <p:cNvCxnSpPr>
              <a:cxnSpLocks/>
            </p:cNvCxnSpPr>
            <p:nvPr/>
          </p:nvCxnSpPr>
          <p:spPr>
            <a:xfrm>
              <a:off x="2826845" y="2728600"/>
              <a:ext cx="710367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33C7D7C6-41E8-47F3-FBCC-7AC4BF133F43}"/>
                </a:ext>
              </a:extLst>
            </p:cNvPr>
            <p:cNvGrpSpPr/>
            <p:nvPr/>
          </p:nvGrpSpPr>
          <p:grpSpPr>
            <a:xfrm>
              <a:off x="3525151" y="2269341"/>
              <a:ext cx="1257585" cy="2032116"/>
              <a:chOff x="2153669" y="3581315"/>
              <a:chExt cx="929209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0217089B-3EF1-9BDD-E37A-B5890423CE14}"/>
                  </a:ext>
                </a:extLst>
              </p:cNvPr>
              <p:cNvSpPr/>
              <p:nvPr/>
            </p:nvSpPr>
            <p:spPr>
              <a:xfrm>
                <a:off x="2162581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117B8D03-22C6-9776-2C6D-25FB41D58FD1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3B766DCD-267C-1434-62B8-5A306509C67B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D8812437-4E01-9C3E-8AB0-559205BACACA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6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指令</a:t>
                </a:r>
                <a:endPara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</p:grp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FD0F67FC-9665-AB24-4BB8-E6BDB348ABEA}"/>
                </a:ext>
              </a:extLst>
            </p:cNvPr>
            <p:cNvSpPr/>
            <p:nvPr/>
          </p:nvSpPr>
          <p:spPr>
            <a:xfrm>
              <a:off x="4773023" y="2325764"/>
              <a:ext cx="889630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836D93EB-34CA-3316-F497-C62B0C987D12}"/>
                </a:ext>
              </a:extLst>
            </p:cNvPr>
            <p:cNvSpPr/>
            <p:nvPr/>
          </p:nvSpPr>
          <p:spPr>
            <a:xfrm>
              <a:off x="2800717" y="5248201"/>
              <a:ext cx="304168" cy="4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3" name="直接连接符 14">
              <a:extLst>
                <a:ext uri="{FF2B5EF4-FFF2-40B4-BE49-F238E27FC236}">
                  <a16:creationId xmlns:a16="http://schemas.microsoft.com/office/drawing/2014/main" id="{B798E2C3-57C2-F0A7-F51E-F6787BB3E227}"/>
                </a:ext>
              </a:extLst>
            </p:cNvPr>
            <p:cNvCxnSpPr>
              <a:cxnSpLocks/>
            </p:cNvCxnSpPr>
            <p:nvPr/>
          </p:nvCxnSpPr>
          <p:spPr>
            <a:xfrm>
              <a:off x="3189015" y="5485167"/>
              <a:ext cx="608624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84" name="任意多边形: 形状 251">
              <a:extLst>
                <a:ext uri="{FF2B5EF4-FFF2-40B4-BE49-F238E27FC236}">
                  <a16:creationId xmlns:a16="http://schemas.microsoft.com/office/drawing/2014/main" id="{AC652A2A-0D2C-A86E-6373-6BD4562CF70C}"/>
                </a:ext>
              </a:extLst>
            </p:cNvPr>
            <p:cNvSpPr/>
            <p:nvPr/>
          </p:nvSpPr>
          <p:spPr>
            <a:xfrm>
              <a:off x="4256257" y="5133693"/>
              <a:ext cx="590890" cy="1038170"/>
            </a:xfrm>
            <a:custGeom>
              <a:avLst/>
              <a:gdLst>
                <a:gd name="connsiteX0" fmla="*/ 0 w 234950"/>
                <a:gd name="connsiteY0" fmla="*/ 0 h 812800"/>
                <a:gd name="connsiteX1" fmla="*/ 234950 w 234950"/>
                <a:gd name="connsiteY1" fmla="*/ 0 h 812800"/>
                <a:gd name="connsiteX2" fmla="*/ 234950 w 234950"/>
                <a:gd name="connsiteY2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812800">
                  <a:moveTo>
                    <a:pt x="0" y="0"/>
                  </a:moveTo>
                  <a:lnTo>
                    <a:pt x="234950" y="0"/>
                  </a:lnTo>
                  <a:lnTo>
                    <a:pt x="234950" y="812800"/>
                  </a:lnTo>
                </a:path>
              </a:pathLst>
            </a:cu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5" name="任意多边形: 形状 323">
              <a:extLst>
                <a:ext uri="{FF2B5EF4-FFF2-40B4-BE49-F238E27FC236}">
                  <a16:creationId xmlns:a16="http://schemas.microsoft.com/office/drawing/2014/main" id="{2C853503-9DBA-0368-A5F0-1264BD3C9BB1}"/>
                </a:ext>
              </a:extLst>
            </p:cNvPr>
            <p:cNvSpPr/>
            <p:nvPr/>
          </p:nvSpPr>
          <p:spPr>
            <a:xfrm>
              <a:off x="3783822" y="4528472"/>
              <a:ext cx="657444" cy="1276215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5D832C50-FFFA-B22C-6DC9-5FFBD3A10689}"/>
                </a:ext>
              </a:extLst>
            </p:cNvPr>
            <p:cNvSpPr/>
            <p:nvPr/>
          </p:nvSpPr>
          <p:spPr>
            <a:xfrm>
              <a:off x="4040140" y="4864914"/>
              <a:ext cx="488940" cy="589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34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3034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7" name="等腰三角形 18">
              <a:extLst>
                <a:ext uri="{FF2B5EF4-FFF2-40B4-BE49-F238E27FC236}">
                  <a16:creationId xmlns:a16="http://schemas.microsoft.com/office/drawing/2014/main" id="{E47250A6-D538-9AF2-D94A-97EC70119D9F}"/>
                </a:ext>
              </a:extLst>
            </p:cNvPr>
            <p:cNvSpPr/>
            <p:nvPr/>
          </p:nvSpPr>
          <p:spPr>
            <a:xfrm>
              <a:off x="2497819" y="2854655"/>
              <a:ext cx="305412" cy="171684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188" name="直接连接符 19">
              <a:extLst>
                <a:ext uri="{FF2B5EF4-FFF2-40B4-BE49-F238E27FC236}">
                  <a16:creationId xmlns:a16="http://schemas.microsoft.com/office/drawing/2014/main" id="{43EDDDAF-C48B-FF43-8086-FE8B9BD5A851}"/>
                </a:ext>
              </a:extLst>
            </p:cNvPr>
            <p:cNvCxnSpPr/>
            <p:nvPr/>
          </p:nvCxnSpPr>
          <p:spPr>
            <a:xfrm>
              <a:off x="4802450" y="2721795"/>
              <a:ext cx="884385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189" name="直接连接符 20">
              <a:extLst>
                <a:ext uri="{FF2B5EF4-FFF2-40B4-BE49-F238E27FC236}">
                  <a16:creationId xmlns:a16="http://schemas.microsoft.com/office/drawing/2014/main" id="{8E0625D5-47F5-D772-C87F-478B115F88FA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2" y="2715843"/>
              <a:ext cx="0" cy="345602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90" name="直接连接符 21">
              <a:extLst>
                <a:ext uri="{FF2B5EF4-FFF2-40B4-BE49-F238E27FC236}">
                  <a16:creationId xmlns:a16="http://schemas.microsoft.com/office/drawing/2014/main" id="{89FF6C1E-C9BC-546E-1827-6E88D888DE36}"/>
                </a:ext>
              </a:extLst>
            </p:cNvPr>
            <p:cNvCxnSpPr>
              <a:endCxn id="184" idx="2"/>
            </p:cNvCxnSpPr>
            <p:nvPr/>
          </p:nvCxnSpPr>
          <p:spPr>
            <a:xfrm>
              <a:off x="1676642" y="6171863"/>
              <a:ext cx="3170505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91" name="直接连接符 22">
              <a:extLst>
                <a:ext uri="{FF2B5EF4-FFF2-40B4-BE49-F238E27FC236}">
                  <a16:creationId xmlns:a16="http://schemas.microsoft.com/office/drawing/2014/main" id="{69B7D125-D23D-2E72-CF22-AC761B5229D5}"/>
                </a:ext>
              </a:extLst>
            </p:cNvPr>
            <p:cNvCxnSpPr>
              <a:cxnSpLocks/>
            </p:cNvCxnSpPr>
            <p:nvPr/>
          </p:nvCxnSpPr>
          <p:spPr>
            <a:xfrm>
              <a:off x="3189015" y="2728600"/>
              <a:ext cx="0" cy="2059368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92" name="直接连接符 23">
              <a:extLst>
                <a:ext uri="{FF2B5EF4-FFF2-40B4-BE49-F238E27FC236}">
                  <a16:creationId xmlns:a16="http://schemas.microsoft.com/office/drawing/2014/main" id="{94E94CE7-1903-74DE-96AB-C7DB94A8CA4E}"/>
                </a:ext>
              </a:extLst>
            </p:cNvPr>
            <p:cNvCxnSpPr/>
            <p:nvPr/>
          </p:nvCxnSpPr>
          <p:spPr>
            <a:xfrm>
              <a:off x="3189015" y="4811096"/>
              <a:ext cx="590428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7E08422D-9E35-CED8-D5DA-62F06828E6E5}"/>
                </a:ext>
              </a:extLst>
            </p:cNvPr>
            <p:cNvSpPr/>
            <p:nvPr/>
          </p:nvSpPr>
          <p:spPr>
            <a:xfrm>
              <a:off x="1604839" y="2248173"/>
              <a:ext cx="78142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kumimoji="0" lang="zh-CN" altLang="en-US" sz="1896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720FEC16-C160-08D4-591E-F3D4D1CE9456}"/>
                </a:ext>
              </a:extLst>
            </p:cNvPr>
            <p:cNvSpPr/>
            <p:nvPr/>
          </p:nvSpPr>
          <p:spPr>
            <a:xfrm>
              <a:off x="2805603" y="2369800"/>
              <a:ext cx="774664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Addr</a:t>
              </a:r>
              <a:endParaRPr kumimoji="0" lang="zh-CN" altLang="en-US" sz="170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9" name="直接连接符 31">
            <a:extLst>
              <a:ext uri="{FF2B5EF4-FFF2-40B4-BE49-F238E27FC236}">
                <a16:creationId xmlns:a16="http://schemas.microsoft.com/office/drawing/2014/main" id="{1BD7ECDC-8252-0B12-6964-4324F32ACC60}"/>
              </a:ext>
            </a:extLst>
          </p:cNvPr>
          <p:cNvCxnSpPr>
            <a:cxnSpLocks/>
          </p:cNvCxnSpPr>
          <p:nvPr/>
        </p:nvCxnSpPr>
        <p:spPr>
          <a:xfrm>
            <a:off x="1150612" y="3011472"/>
            <a:ext cx="793843" cy="0"/>
          </a:xfrm>
          <a:prstGeom prst="line">
            <a:avLst/>
          </a:prstGeom>
          <a:noFill/>
          <a:ln w="76200" cap="flat" cmpd="sng" algn="ctr">
            <a:solidFill>
              <a:srgbClr val="00B0F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200" name="直接连接符 32">
            <a:extLst>
              <a:ext uri="{FF2B5EF4-FFF2-40B4-BE49-F238E27FC236}">
                <a16:creationId xmlns:a16="http://schemas.microsoft.com/office/drawing/2014/main" id="{9623733B-24FB-1042-7140-32B1BEFA4756}"/>
              </a:ext>
            </a:extLst>
          </p:cNvPr>
          <p:cNvCxnSpPr>
            <a:cxnSpLocks/>
          </p:cNvCxnSpPr>
          <p:nvPr/>
        </p:nvCxnSpPr>
        <p:spPr>
          <a:xfrm>
            <a:off x="2268194" y="3028787"/>
            <a:ext cx="673533" cy="0"/>
          </a:xfrm>
          <a:prstGeom prst="line">
            <a:avLst/>
          </a:prstGeom>
          <a:noFill/>
          <a:ln w="76200" cap="flat" cmpd="sng" algn="ctr">
            <a:solidFill>
              <a:srgbClr val="00B0F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201" name="直接连接符 33">
            <a:extLst>
              <a:ext uri="{FF2B5EF4-FFF2-40B4-BE49-F238E27FC236}">
                <a16:creationId xmlns:a16="http://schemas.microsoft.com/office/drawing/2014/main" id="{1C2558CD-2AC1-2677-F2B3-C9AD6060E8D4}"/>
              </a:ext>
            </a:extLst>
          </p:cNvPr>
          <p:cNvCxnSpPr>
            <a:cxnSpLocks/>
          </p:cNvCxnSpPr>
          <p:nvPr/>
        </p:nvCxnSpPr>
        <p:spPr>
          <a:xfrm>
            <a:off x="2611585" y="5642421"/>
            <a:ext cx="577066" cy="0"/>
          </a:xfrm>
          <a:prstGeom prst="line">
            <a:avLst/>
          </a:prstGeom>
          <a:noFill/>
          <a:ln w="76200" cap="flat" cmpd="sng" algn="ctr">
            <a:solidFill>
              <a:srgbClr val="00B0F0"/>
            </a:solidFill>
            <a:prstDash val="solid"/>
            <a:miter lim="800000"/>
            <a:tailEnd type="triangle" w="med" len="med"/>
          </a:ln>
          <a:effectLst/>
        </p:spPr>
      </p:cxnSp>
      <p:sp>
        <p:nvSpPr>
          <p:cNvPr id="202" name="任意多边形: 形状 251">
            <a:extLst>
              <a:ext uri="{FF2B5EF4-FFF2-40B4-BE49-F238E27FC236}">
                <a16:creationId xmlns:a16="http://schemas.microsoft.com/office/drawing/2014/main" id="{CC9AAC1A-C49C-BDF6-AD83-5B90B49EC1DA}"/>
              </a:ext>
            </a:extLst>
          </p:cNvPr>
          <p:cNvSpPr/>
          <p:nvPr/>
        </p:nvSpPr>
        <p:spPr>
          <a:xfrm>
            <a:off x="3623488" y="5315522"/>
            <a:ext cx="560251" cy="984339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76200" cap="sq" cmpd="sng" algn="ctr">
            <a:solidFill>
              <a:srgbClr val="00B0F0"/>
            </a:solidFill>
            <a:prstDash val="solid"/>
            <a:miter lim="800000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03" name="直接连接符 38">
            <a:extLst>
              <a:ext uri="{FF2B5EF4-FFF2-40B4-BE49-F238E27FC236}">
                <a16:creationId xmlns:a16="http://schemas.microsoft.com/office/drawing/2014/main" id="{6A6E6F60-D6FF-1E45-4AB1-20D5B8725606}"/>
              </a:ext>
            </a:extLst>
          </p:cNvPr>
          <p:cNvCxnSpPr>
            <a:cxnSpLocks/>
          </p:cNvCxnSpPr>
          <p:nvPr/>
        </p:nvCxnSpPr>
        <p:spPr>
          <a:xfrm>
            <a:off x="1177631" y="3016692"/>
            <a:ext cx="0" cy="3276819"/>
          </a:xfrm>
          <a:prstGeom prst="line">
            <a:avLst/>
          </a:prstGeom>
          <a:noFill/>
          <a:ln w="762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4" name="直接连接符 39">
            <a:extLst>
              <a:ext uri="{FF2B5EF4-FFF2-40B4-BE49-F238E27FC236}">
                <a16:creationId xmlns:a16="http://schemas.microsoft.com/office/drawing/2014/main" id="{55643B42-A8FD-0628-0C9B-CE77913D0B9A}"/>
              </a:ext>
            </a:extLst>
          </p:cNvPr>
          <p:cNvCxnSpPr>
            <a:cxnSpLocks/>
          </p:cNvCxnSpPr>
          <p:nvPr/>
        </p:nvCxnSpPr>
        <p:spPr>
          <a:xfrm>
            <a:off x="1177631" y="6299861"/>
            <a:ext cx="2996583" cy="0"/>
          </a:xfrm>
          <a:prstGeom prst="line">
            <a:avLst/>
          </a:prstGeom>
          <a:noFill/>
          <a:ln w="762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5" name="直接连接符 40">
            <a:extLst>
              <a:ext uri="{FF2B5EF4-FFF2-40B4-BE49-F238E27FC236}">
                <a16:creationId xmlns:a16="http://schemas.microsoft.com/office/drawing/2014/main" id="{A6E67A35-6DBE-ED41-0086-10DFC66584DD}"/>
              </a:ext>
            </a:extLst>
          </p:cNvPr>
          <p:cNvCxnSpPr>
            <a:cxnSpLocks/>
          </p:cNvCxnSpPr>
          <p:nvPr/>
        </p:nvCxnSpPr>
        <p:spPr>
          <a:xfrm>
            <a:off x="2611585" y="3028787"/>
            <a:ext cx="0" cy="1952586"/>
          </a:xfrm>
          <a:prstGeom prst="line">
            <a:avLst/>
          </a:prstGeom>
          <a:noFill/>
          <a:ln w="76200" cap="sq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6" name="直接连接符 41">
            <a:extLst>
              <a:ext uri="{FF2B5EF4-FFF2-40B4-BE49-F238E27FC236}">
                <a16:creationId xmlns:a16="http://schemas.microsoft.com/office/drawing/2014/main" id="{9995AF1F-54EC-689E-DC0E-48E300A22AE9}"/>
              </a:ext>
            </a:extLst>
          </p:cNvPr>
          <p:cNvCxnSpPr/>
          <p:nvPr/>
        </p:nvCxnSpPr>
        <p:spPr>
          <a:xfrm>
            <a:off x="2611585" y="5003302"/>
            <a:ext cx="559813" cy="0"/>
          </a:xfrm>
          <a:prstGeom prst="line">
            <a:avLst/>
          </a:prstGeom>
          <a:noFill/>
          <a:ln w="76200" cap="sq" cmpd="sng" algn="ctr">
            <a:solidFill>
              <a:srgbClr val="00B0F0"/>
            </a:solidFill>
            <a:prstDash val="solid"/>
            <a:miter lim="800000"/>
            <a:tailEnd type="triangle" w="med" len="med"/>
          </a:ln>
          <a:effectLst/>
        </p:spPr>
      </p:cxn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269A4DE4-F7A0-44BC-04DC-05130700D321}"/>
              </a:ext>
            </a:extLst>
          </p:cNvPr>
          <p:cNvGrpSpPr/>
          <p:nvPr/>
        </p:nvGrpSpPr>
        <p:grpSpPr>
          <a:xfrm>
            <a:off x="2915100" y="2593342"/>
            <a:ext cx="2049596" cy="1926747"/>
            <a:chOff x="8414444" y="3026339"/>
            <a:chExt cx="2161683" cy="2032116"/>
          </a:xfrm>
        </p:grpSpPr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B15D6E3D-F188-5F99-F4AD-F5E180E0703C}"/>
                </a:ext>
              </a:extLst>
            </p:cNvPr>
            <p:cNvGrpSpPr/>
            <p:nvPr/>
          </p:nvGrpSpPr>
          <p:grpSpPr>
            <a:xfrm>
              <a:off x="8414444" y="3026339"/>
              <a:ext cx="1264309" cy="2032116"/>
              <a:chOff x="2153669" y="3581315"/>
              <a:chExt cx="934177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8C9C179F-57BD-78DF-FD71-E03C1FC853F6}"/>
                  </a:ext>
                </a:extLst>
              </p:cNvPr>
              <p:cNvSpPr/>
              <p:nvPr/>
            </p:nvSpPr>
            <p:spPr>
              <a:xfrm>
                <a:off x="2167549" y="3581315"/>
                <a:ext cx="920297" cy="1387999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D5C48785-57D8-102B-0BF9-6AB33CB1D85D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412F41DA-9462-6EBC-BF80-A607A0EDE61A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8A2299E1-09FA-E88F-E203-498AD56FD085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6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指令</a:t>
                </a:r>
                <a:endPara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</p:grpSp>
        <p:cxnSp>
          <p:nvCxnSpPr>
            <p:cNvPr id="209" name="直接连接符 44">
              <a:extLst>
                <a:ext uri="{FF2B5EF4-FFF2-40B4-BE49-F238E27FC236}">
                  <a16:creationId xmlns:a16="http://schemas.microsoft.com/office/drawing/2014/main" id="{F10131F4-0E37-811F-3DA3-B08E4D17B004}"/>
                </a:ext>
              </a:extLst>
            </p:cNvPr>
            <p:cNvCxnSpPr/>
            <p:nvPr/>
          </p:nvCxnSpPr>
          <p:spPr>
            <a:xfrm>
              <a:off x="9691742" y="3478793"/>
              <a:ext cx="884385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937E7D80-5992-070D-62AC-8F755A3E3CF1}"/>
              </a:ext>
            </a:extLst>
          </p:cNvPr>
          <p:cNvGrpSpPr/>
          <p:nvPr/>
        </p:nvGrpSpPr>
        <p:grpSpPr>
          <a:xfrm>
            <a:off x="3175548" y="4735333"/>
            <a:ext cx="706615" cy="1210041"/>
            <a:chOff x="3783822" y="4528472"/>
            <a:chExt cx="745258" cy="1276215"/>
          </a:xfrm>
        </p:grpSpPr>
        <p:sp>
          <p:nvSpPr>
            <p:cNvPr id="215" name="任意多边形: 形状 323">
              <a:extLst>
                <a:ext uri="{FF2B5EF4-FFF2-40B4-BE49-F238E27FC236}">
                  <a16:creationId xmlns:a16="http://schemas.microsoft.com/office/drawing/2014/main" id="{44D3A7CB-E132-358A-5DB8-ECCC8D63974A}"/>
                </a:ext>
              </a:extLst>
            </p:cNvPr>
            <p:cNvSpPr/>
            <p:nvPr/>
          </p:nvSpPr>
          <p:spPr>
            <a:xfrm>
              <a:off x="3783822" y="4528472"/>
              <a:ext cx="657444" cy="1276215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EDC08FDD-3F31-EDD3-2C34-663AC55531CD}"/>
                </a:ext>
              </a:extLst>
            </p:cNvPr>
            <p:cNvSpPr/>
            <p:nvPr/>
          </p:nvSpPr>
          <p:spPr>
            <a:xfrm>
              <a:off x="4040140" y="4864914"/>
              <a:ext cx="488940" cy="589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34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3034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13F70B19-8640-6D39-1615-963BECAC57CC}"/>
              </a:ext>
            </a:extLst>
          </p:cNvPr>
          <p:cNvGrpSpPr/>
          <p:nvPr/>
        </p:nvGrpSpPr>
        <p:grpSpPr>
          <a:xfrm>
            <a:off x="2915099" y="2593342"/>
            <a:ext cx="2079112" cy="1926747"/>
            <a:chOff x="8414444" y="3028399"/>
            <a:chExt cx="2192813" cy="2032116"/>
          </a:xfrm>
        </p:grpSpPr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3C09B710-79FA-778E-F0D9-020E86289787}"/>
                </a:ext>
              </a:extLst>
            </p:cNvPr>
            <p:cNvGrpSpPr/>
            <p:nvPr/>
          </p:nvGrpSpPr>
          <p:grpSpPr>
            <a:xfrm>
              <a:off x="8414444" y="3028399"/>
              <a:ext cx="1261840" cy="2032116"/>
              <a:chOff x="2153669" y="3582722"/>
              <a:chExt cx="932353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5286BABC-7D1A-B044-CA21-689B4932E21E}"/>
                  </a:ext>
                </a:extLst>
              </p:cNvPr>
              <p:cNvSpPr/>
              <p:nvPr/>
            </p:nvSpPr>
            <p:spPr>
              <a:xfrm>
                <a:off x="2165725" y="3582722"/>
                <a:ext cx="920297" cy="1387999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790CE106-AB93-A26D-6356-D7E643720193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2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FEB5054D-05FA-D285-8429-D7B521609150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8027C275-8749-D33F-5390-8862C33EA90E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7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指令</a:t>
                </a:r>
                <a:endPara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</p:grpSp>
        <p:cxnSp>
          <p:nvCxnSpPr>
            <p:cNvPr id="219" name="直接连接符 54">
              <a:extLst>
                <a:ext uri="{FF2B5EF4-FFF2-40B4-BE49-F238E27FC236}">
                  <a16:creationId xmlns:a16="http://schemas.microsoft.com/office/drawing/2014/main" id="{08FF83A3-E775-0FB0-EE35-3526B3EE5AEF}"/>
                </a:ext>
              </a:extLst>
            </p:cNvPr>
            <p:cNvCxnSpPr/>
            <p:nvPr/>
          </p:nvCxnSpPr>
          <p:spPr>
            <a:xfrm>
              <a:off x="9691742" y="3478793"/>
              <a:ext cx="884385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220" name="直接连接符 55">
              <a:extLst>
                <a:ext uri="{FF2B5EF4-FFF2-40B4-BE49-F238E27FC236}">
                  <a16:creationId xmlns:a16="http://schemas.microsoft.com/office/drawing/2014/main" id="{3D9BC030-D1A4-A252-4878-18F14C96CC73}"/>
                </a:ext>
              </a:extLst>
            </p:cNvPr>
            <p:cNvCxnSpPr/>
            <p:nvPr/>
          </p:nvCxnSpPr>
          <p:spPr>
            <a:xfrm>
              <a:off x="9722872" y="3478793"/>
              <a:ext cx="884385" cy="0"/>
            </a:xfrm>
            <a:prstGeom prst="line">
              <a:avLst/>
            </a:prstGeom>
            <a:noFill/>
            <a:ln w="76200" cap="sq" cmpd="sng" algn="ctr">
              <a:solidFill>
                <a:srgbClr val="FF6600"/>
              </a:solidFill>
              <a:prstDash val="solid"/>
              <a:miter lim="800000"/>
              <a:tailEnd type="triangle" w="med" len="med"/>
            </a:ln>
            <a:effectLst/>
          </p:spPr>
        </p:cxn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928CDD01-1C4F-815F-23F0-47F6856CAA38}"/>
              </a:ext>
            </a:extLst>
          </p:cNvPr>
          <p:cNvGrpSpPr/>
          <p:nvPr/>
        </p:nvGrpSpPr>
        <p:grpSpPr>
          <a:xfrm>
            <a:off x="1931855" y="2709505"/>
            <a:ext cx="336339" cy="603934"/>
            <a:chOff x="2472112" y="2391857"/>
            <a:chExt cx="354733" cy="636962"/>
          </a:xfrm>
        </p:grpSpPr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099609F1-1CD4-FAAF-18FE-FA04CA5B64E2}"/>
                </a:ext>
              </a:extLst>
            </p:cNvPr>
            <p:cNvSpPr/>
            <p:nvPr/>
          </p:nvSpPr>
          <p:spPr>
            <a:xfrm>
              <a:off x="2472112" y="2391857"/>
              <a:ext cx="354733" cy="636962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7" name="等腰三角形 37">
              <a:extLst>
                <a:ext uri="{FF2B5EF4-FFF2-40B4-BE49-F238E27FC236}">
                  <a16:creationId xmlns:a16="http://schemas.microsoft.com/office/drawing/2014/main" id="{4FE8E906-EA4A-AFAE-C52D-B2795E268531}"/>
                </a:ext>
              </a:extLst>
            </p:cNvPr>
            <p:cNvSpPr/>
            <p:nvPr/>
          </p:nvSpPr>
          <p:spPr>
            <a:xfrm>
              <a:off x="2497819" y="2854655"/>
              <a:ext cx="305412" cy="171684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28" name="TextBox 24">
            <a:extLst>
              <a:ext uri="{FF2B5EF4-FFF2-40B4-BE49-F238E27FC236}">
                <a16:creationId xmlns:a16="http://schemas.microsoft.com/office/drawing/2014/main" id="{340E67B2-6213-D689-6FAD-1D0B8582D9DF}"/>
              </a:ext>
            </a:extLst>
          </p:cNvPr>
          <p:cNvSpPr txBox="1"/>
          <p:nvPr/>
        </p:nvSpPr>
        <p:spPr>
          <a:xfrm>
            <a:off x="6096000" y="1463004"/>
            <a:ext cx="3859617" cy="69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Mem[PC++]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229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20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8"/>
            <a:ext cx="4035077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型指令的数据通路设计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8" name="TextBox 24">
            <a:extLst>
              <a:ext uri="{FF2B5EF4-FFF2-40B4-BE49-F238E27FC236}">
                <a16:creationId xmlns:a16="http://schemas.microsoft.com/office/drawing/2014/main" id="{340E67B2-6213-D689-6FAD-1D0B8582D9DF}"/>
              </a:ext>
            </a:extLst>
          </p:cNvPr>
          <p:cNvSpPr txBox="1"/>
          <p:nvPr/>
        </p:nvSpPr>
        <p:spPr>
          <a:xfrm>
            <a:off x="6261924" y="1494043"/>
            <a:ext cx="3859617" cy="639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add $s0,</a:t>
            </a:r>
            <a:r>
              <a:rPr kumimoji="0" lang="zh-CN" altLang="en-US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$s1,</a:t>
            </a:r>
            <a:r>
              <a:rPr kumimoji="0" lang="zh-CN" altLang="en-US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$s2</a:t>
            </a:r>
          </a:p>
        </p:txBody>
      </p:sp>
      <p:cxnSp>
        <p:nvCxnSpPr>
          <p:cNvPr id="323" name="直接连接符 16">
            <a:extLst>
              <a:ext uri="{FF2B5EF4-FFF2-40B4-BE49-F238E27FC236}">
                <a16:creationId xmlns:a16="http://schemas.microsoft.com/office/drawing/2014/main" id="{DDA12C20-FB37-90AC-D02F-F675EDBE6D62}"/>
              </a:ext>
            </a:extLst>
          </p:cNvPr>
          <p:cNvCxnSpPr/>
          <p:nvPr/>
        </p:nvCxnSpPr>
        <p:spPr>
          <a:xfrm>
            <a:off x="5770681" y="3896202"/>
            <a:ext cx="0" cy="284467"/>
          </a:xfrm>
          <a:prstGeom prst="line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324" name="直接连接符 17">
            <a:extLst>
              <a:ext uri="{FF2B5EF4-FFF2-40B4-BE49-F238E27FC236}">
                <a16:creationId xmlns:a16="http://schemas.microsoft.com/office/drawing/2014/main" id="{373DBCA3-7931-4440-FE71-3A1BF5DDA55A}"/>
              </a:ext>
            </a:extLst>
          </p:cNvPr>
          <p:cNvCxnSpPr>
            <a:cxnSpLocks/>
          </p:cNvCxnSpPr>
          <p:nvPr/>
        </p:nvCxnSpPr>
        <p:spPr>
          <a:xfrm>
            <a:off x="6578915" y="5237064"/>
            <a:ext cx="1780361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25" name="直接连接符 18">
            <a:extLst>
              <a:ext uri="{FF2B5EF4-FFF2-40B4-BE49-F238E27FC236}">
                <a16:creationId xmlns:a16="http://schemas.microsoft.com/office/drawing/2014/main" id="{0DF5296B-BF7E-FC11-1F8D-AB2A3B608B65}"/>
              </a:ext>
            </a:extLst>
          </p:cNvPr>
          <p:cNvCxnSpPr/>
          <p:nvPr/>
        </p:nvCxnSpPr>
        <p:spPr>
          <a:xfrm>
            <a:off x="4600147" y="5740857"/>
            <a:ext cx="32580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26" name="直接连接符 19">
            <a:extLst>
              <a:ext uri="{FF2B5EF4-FFF2-40B4-BE49-F238E27FC236}">
                <a16:creationId xmlns:a16="http://schemas.microsoft.com/office/drawing/2014/main" id="{C3071B7E-D548-88B3-DCD1-B1B34BE8511D}"/>
              </a:ext>
            </a:extLst>
          </p:cNvPr>
          <p:cNvCxnSpPr/>
          <p:nvPr/>
        </p:nvCxnSpPr>
        <p:spPr>
          <a:xfrm>
            <a:off x="3719218" y="4871715"/>
            <a:ext cx="124430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27" name="直接连接符 20">
            <a:extLst>
              <a:ext uri="{FF2B5EF4-FFF2-40B4-BE49-F238E27FC236}">
                <a16:creationId xmlns:a16="http://schemas.microsoft.com/office/drawing/2014/main" id="{6758608E-A898-5C09-0CF5-E9261FEB2606}"/>
              </a:ext>
            </a:extLst>
          </p:cNvPr>
          <p:cNvCxnSpPr/>
          <p:nvPr/>
        </p:nvCxnSpPr>
        <p:spPr>
          <a:xfrm>
            <a:off x="3719218" y="4550246"/>
            <a:ext cx="122073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28" name="矩形 327">
            <a:extLst>
              <a:ext uri="{FF2B5EF4-FFF2-40B4-BE49-F238E27FC236}">
                <a16:creationId xmlns:a16="http://schemas.microsoft.com/office/drawing/2014/main" id="{9AE760D5-9654-E8CD-963F-ED9FC4F83ECF}"/>
              </a:ext>
            </a:extLst>
          </p:cNvPr>
          <p:cNvSpPr/>
          <p:nvPr/>
        </p:nvSpPr>
        <p:spPr>
          <a:xfrm>
            <a:off x="1361036" y="4291038"/>
            <a:ext cx="290792" cy="522148"/>
          </a:xfrm>
          <a:prstGeom prst="rect">
            <a:avLst/>
          </a:prstGeom>
          <a:solidFill>
            <a:srgbClr val="59B2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29" name="直接连接符 22">
            <a:extLst>
              <a:ext uri="{FF2B5EF4-FFF2-40B4-BE49-F238E27FC236}">
                <a16:creationId xmlns:a16="http://schemas.microsoft.com/office/drawing/2014/main" id="{4BC24050-4697-9F7D-2DF8-230C87427B65}"/>
              </a:ext>
            </a:extLst>
          </p:cNvPr>
          <p:cNvCxnSpPr>
            <a:cxnSpLocks/>
          </p:cNvCxnSpPr>
          <p:nvPr/>
        </p:nvCxnSpPr>
        <p:spPr>
          <a:xfrm flipV="1">
            <a:off x="1507290" y="4817117"/>
            <a:ext cx="0" cy="116242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30" name="矩形 329">
            <a:extLst>
              <a:ext uri="{FF2B5EF4-FFF2-40B4-BE49-F238E27FC236}">
                <a16:creationId xmlns:a16="http://schemas.microsoft.com/office/drawing/2014/main" id="{7A95E348-D2F3-AA4D-2579-E7FDE9FA762D}"/>
              </a:ext>
            </a:extLst>
          </p:cNvPr>
          <p:cNvSpPr/>
          <p:nvPr/>
        </p:nvSpPr>
        <p:spPr>
          <a:xfrm>
            <a:off x="1220163" y="4871715"/>
            <a:ext cx="643125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896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1" name="直接连接符 24">
            <a:extLst>
              <a:ext uri="{FF2B5EF4-FFF2-40B4-BE49-F238E27FC236}">
                <a16:creationId xmlns:a16="http://schemas.microsoft.com/office/drawing/2014/main" id="{22755159-7E95-F3F4-ABB9-81F15C50F377}"/>
              </a:ext>
            </a:extLst>
          </p:cNvPr>
          <p:cNvCxnSpPr>
            <a:cxnSpLocks/>
            <a:endCxn id="328" idx="1"/>
          </p:cNvCxnSpPr>
          <p:nvPr/>
        </p:nvCxnSpPr>
        <p:spPr>
          <a:xfrm>
            <a:off x="1002884" y="4551568"/>
            <a:ext cx="358152" cy="545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32" name="直接连接符 25">
            <a:extLst>
              <a:ext uri="{FF2B5EF4-FFF2-40B4-BE49-F238E27FC236}">
                <a16:creationId xmlns:a16="http://schemas.microsoft.com/office/drawing/2014/main" id="{1FE38056-5652-16A0-0A99-49232BE2701B}"/>
              </a:ext>
            </a:extLst>
          </p:cNvPr>
          <p:cNvCxnSpPr>
            <a:cxnSpLocks/>
          </p:cNvCxnSpPr>
          <p:nvPr/>
        </p:nvCxnSpPr>
        <p:spPr>
          <a:xfrm>
            <a:off x="1657801" y="4557145"/>
            <a:ext cx="39540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33" name="矩形 332">
            <a:extLst>
              <a:ext uri="{FF2B5EF4-FFF2-40B4-BE49-F238E27FC236}">
                <a16:creationId xmlns:a16="http://schemas.microsoft.com/office/drawing/2014/main" id="{AF5A6EB5-D040-2385-C2DB-839ED08CD7FC}"/>
              </a:ext>
            </a:extLst>
          </p:cNvPr>
          <p:cNvSpPr/>
          <p:nvPr/>
        </p:nvSpPr>
        <p:spPr>
          <a:xfrm>
            <a:off x="1263803" y="3901376"/>
            <a:ext cx="497252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9ED82595-0996-121D-5FEA-5A12714FF33D}"/>
              </a:ext>
            </a:extLst>
          </p:cNvPr>
          <p:cNvGrpSpPr/>
          <p:nvPr/>
        </p:nvGrpSpPr>
        <p:grpSpPr>
          <a:xfrm>
            <a:off x="2043322" y="4180669"/>
            <a:ext cx="1064999" cy="1665822"/>
            <a:chOff x="2153669" y="3581315"/>
            <a:chExt cx="959942" cy="1387999"/>
          </a:xfrm>
        </p:grpSpPr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5BD3CE54-7A20-D1D2-5376-277AB07CA91A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79F5F9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AC366BEE-CD52-169A-3567-97143A466D29}"/>
                </a:ext>
              </a:extLst>
            </p:cNvPr>
            <p:cNvSpPr/>
            <p:nvPr/>
          </p:nvSpPr>
          <p:spPr>
            <a:xfrm>
              <a:off x="2672636" y="3769167"/>
              <a:ext cx="440975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3ACE0E06-1EEF-1A07-D121-4C151DB16492}"/>
                </a:ext>
              </a:extLst>
            </p:cNvPr>
            <p:cNvSpPr/>
            <p:nvPr/>
          </p:nvSpPr>
          <p:spPr>
            <a:xfrm>
              <a:off x="2153669" y="3768090"/>
              <a:ext cx="309493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AD3D665B-2CA5-F519-AB34-8707314F592D}"/>
                </a:ext>
              </a:extLst>
            </p:cNvPr>
            <p:cNvSpPr/>
            <p:nvPr/>
          </p:nvSpPr>
          <p:spPr>
            <a:xfrm>
              <a:off x="2282858" y="4158047"/>
              <a:ext cx="690940" cy="465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339" name="矩形 338">
            <a:extLst>
              <a:ext uri="{FF2B5EF4-FFF2-40B4-BE49-F238E27FC236}">
                <a16:creationId xmlns:a16="http://schemas.microsoft.com/office/drawing/2014/main" id="{EFB2318B-E7A7-3335-E81E-7239796C9F63}"/>
              </a:ext>
            </a:extLst>
          </p:cNvPr>
          <p:cNvSpPr/>
          <p:nvPr/>
        </p:nvSpPr>
        <p:spPr>
          <a:xfrm>
            <a:off x="3674681" y="4600520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4011C50F-C1BF-C0B0-B652-9516330BE920}"/>
              </a:ext>
            </a:extLst>
          </p:cNvPr>
          <p:cNvSpPr/>
          <p:nvPr/>
        </p:nvSpPr>
        <p:spPr>
          <a:xfrm>
            <a:off x="3669348" y="4295551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矩形 340">
            <a:extLst>
              <a:ext uri="{FF2B5EF4-FFF2-40B4-BE49-F238E27FC236}">
                <a16:creationId xmlns:a16="http://schemas.microsoft.com/office/drawing/2014/main" id="{14B2756A-5FA8-49AC-C180-34CF792AD52F}"/>
              </a:ext>
            </a:extLst>
          </p:cNvPr>
          <p:cNvSpPr/>
          <p:nvPr/>
        </p:nvSpPr>
        <p:spPr>
          <a:xfrm>
            <a:off x="3667764" y="4928374"/>
            <a:ext cx="623056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6AF486C6-F0B3-2A9B-5FC5-CFDE8A544BB2}"/>
              </a:ext>
            </a:extLst>
          </p:cNvPr>
          <p:cNvSpPr>
            <a:spLocks/>
          </p:cNvSpPr>
          <p:nvPr/>
        </p:nvSpPr>
        <p:spPr>
          <a:xfrm>
            <a:off x="4945279" y="4131470"/>
            <a:ext cx="1633637" cy="1867116"/>
          </a:xfrm>
          <a:prstGeom prst="rect">
            <a:avLst/>
          </a:prstGeom>
          <a:solidFill>
            <a:srgbClr val="FFCC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43" name="矩形 342">
            <a:extLst>
              <a:ext uri="{FF2B5EF4-FFF2-40B4-BE49-F238E27FC236}">
                <a16:creationId xmlns:a16="http://schemas.microsoft.com/office/drawing/2014/main" id="{25589D1A-5A59-611C-1E9B-7767C0AB72D7}"/>
              </a:ext>
            </a:extLst>
          </p:cNvPr>
          <p:cNvSpPr/>
          <p:nvPr/>
        </p:nvSpPr>
        <p:spPr>
          <a:xfrm>
            <a:off x="4928561" y="4363374"/>
            <a:ext cx="54854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矩形 343">
            <a:extLst>
              <a:ext uri="{FF2B5EF4-FFF2-40B4-BE49-F238E27FC236}">
                <a16:creationId xmlns:a16="http://schemas.microsoft.com/office/drawing/2014/main" id="{8C2D0D7C-E73A-65E8-B4BF-82DE4B20ECEE}"/>
              </a:ext>
            </a:extLst>
          </p:cNvPr>
          <p:cNvSpPr/>
          <p:nvPr/>
        </p:nvSpPr>
        <p:spPr>
          <a:xfrm>
            <a:off x="4924765" y="4689841"/>
            <a:ext cx="54854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矩形 344">
            <a:extLst>
              <a:ext uri="{FF2B5EF4-FFF2-40B4-BE49-F238E27FC236}">
                <a16:creationId xmlns:a16="http://schemas.microsoft.com/office/drawing/2014/main" id="{4857E3A0-1B01-D889-5159-138536D6F2EA}"/>
              </a:ext>
            </a:extLst>
          </p:cNvPr>
          <p:cNvSpPr/>
          <p:nvPr/>
        </p:nvSpPr>
        <p:spPr>
          <a:xfrm>
            <a:off x="4930324" y="5025408"/>
            <a:ext cx="50045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矩形 345">
            <a:extLst>
              <a:ext uri="{FF2B5EF4-FFF2-40B4-BE49-F238E27FC236}">
                <a16:creationId xmlns:a16="http://schemas.microsoft.com/office/drawing/2014/main" id="{07E3D5D2-B229-469E-851D-179600A5F2CA}"/>
              </a:ext>
            </a:extLst>
          </p:cNvPr>
          <p:cNvSpPr/>
          <p:nvPr/>
        </p:nvSpPr>
        <p:spPr>
          <a:xfrm>
            <a:off x="4927479" y="5566663"/>
            <a:ext cx="55015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矩形 346">
            <a:extLst>
              <a:ext uri="{FF2B5EF4-FFF2-40B4-BE49-F238E27FC236}">
                <a16:creationId xmlns:a16="http://schemas.microsoft.com/office/drawing/2014/main" id="{79603EEA-3283-1C12-451E-0E1F1F7357BE}"/>
              </a:ext>
            </a:extLst>
          </p:cNvPr>
          <p:cNvSpPr/>
          <p:nvPr/>
        </p:nvSpPr>
        <p:spPr>
          <a:xfrm>
            <a:off x="5527528" y="4088725"/>
            <a:ext cx="524503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矩形 347">
            <a:extLst>
              <a:ext uri="{FF2B5EF4-FFF2-40B4-BE49-F238E27FC236}">
                <a16:creationId xmlns:a16="http://schemas.microsoft.com/office/drawing/2014/main" id="{D62640B8-2D41-2667-E1C6-8BBDE2D8FD57}"/>
              </a:ext>
            </a:extLst>
          </p:cNvPr>
          <p:cNvSpPr/>
          <p:nvPr/>
        </p:nvSpPr>
        <p:spPr>
          <a:xfrm>
            <a:off x="5238076" y="5294975"/>
            <a:ext cx="1063113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707" b="1" kern="0" dirty="0">
                <a:solidFill>
                  <a:srgbClr val="000000"/>
                </a:solidFill>
                <a:latin typeface="微软雅黑"/>
              </a:rPr>
              <a:t>寄存器组</a:t>
            </a: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610B1DE7-3886-509E-EB4F-C7FBAB17CB64}"/>
              </a:ext>
            </a:extLst>
          </p:cNvPr>
          <p:cNvSpPr/>
          <p:nvPr/>
        </p:nvSpPr>
        <p:spPr>
          <a:xfrm>
            <a:off x="6195972" y="4398899"/>
            <a:ext cx="439544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B598A617-09F7-875F-7264-65F51663B132}"/>
              </a:ext>
            </a:extLst>
          </p:cNvPr>
          <p:cNvSpPr/>
          <p:nvPr/>
        </p:nvSpPr>
        <p:spPr>
          <a:xfrm>
            <a:off x="6195972" y="5025408"/>
            <a:ext cx="439544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1" name="直接连接符 44">
            <a:extLst>
              <a:ext uri="{FF2B5EF4-FFF2-40B4-BE49-F238E27FC236}">
                <a16:creationId xmlns:a16="http://schemas.microsoft.com/office/drawing/2014/main" id="{A7534AA0-3809-508A-C083-8316A13E727B}"/>
              </a:ext>
            </a:extLst>
          </p:cNvPr>
          <p:cNvCxnSpPr/>
          <p:nvPr/>
        </p:nvCxnSpPr>
        <p:spPr>
          <a:xfrm>
            <a:off x="6564104" y="4576105"/>
            <a:ext cx="1795173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52" name="任意多边形: 形状 323">
            <a:extLst>
              <a:ext uri="{FF2B5EF4-FFF2-40B4-BE49-F238E27FC236}">
                <a16:creationId xmlns:a16="http://schemas.microsoft.com/office/drawing/2014/main" id="{00188B53-7EBC-0140-BE58-25E842B86539}"/>
              </a:ext>
            </a:extLst>
          </p:cNvPr>
          <p:cNvSpPr/>
          <p:nvPr/>
        </p:nvSpPr>
        <p:spPr>
          <a:xfrm>
            <a:off x="7960615" y="4384754"/>
            <a:ext cx="538939" cy="1046173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3" name="矩形 352">
            <a:extLst>
              <a:ext uri="{FF2B5EF4-FFF2-40B4-BE49-F238E27FC236}">
                <a16:creationId xmlns:a16="http://schemas.microsoft.com/office/drawing/2014/main" id="{FFF4B17D-4173-8113-F16E-4A447DD034AA}"/>
              </a:ext>
            </a:extLst>
          </p:cNvPr>
          <p:cNvSpPr/>
          <p:nvPr/>
        </p:nvSpPr>
        <p:spPr>
          <a:xfrm rot="16200000">
            <a:off x="8011778" y="4728523"/>
            <a:ext cx="678391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54" name="直接连接符 48">
            <a:extLst>
              <a:ext uri="{FF2B5EF4-FFF2-40B4-BE49-F238E27FC236}">
                <a16:creationId xmlns:a16="http://schemas.microsoft.com/office/drawing/2014/main" id="{C532C0ED-EBD0-714A-A382-186480FB138F}"/>
              </a:ext>
            </a:extLst>
          </p:cNvPr>
          <p:cNvCxnSpPr>
            <a:cxnSpLocks/>
          </p:cNvCxnSpPr>
          <p:nvPr/>
        </p:nvCxnSpPr>
        <p:spPr>
          <a:xfrm>
            <a:off x="8499554" y="4916622"/>
            <a:ext cx="113327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55" name="直接连接符 49">
            <a:extLst>
              <a:ext uri="{FF2B5EF4-FFF2-40B4-BE49-F238E27FC236}">
                <a16:creationId xmlns:a16="http://schemas.microsoft.com/office/drawing/2014/main" id="{96C8983E-4FB8-8A9B-ADD5-72DCE6221F24}"/>
              </a:ext>
            </a:extLst>
          </p:cNvPr>
          <p:cNvCxnSpPr>
            <a:cxnSpLocks/>
          </p:cNvCxnSpPr>
          <p:nvPr/>
        </p:nvCxnSpPr>
        <p:spPr>
          <a:xfrm>
            <a:off x="3719218" y="4555764"/>
            <a:ext cx="0" cy="638158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56" name="直接连接符 50">
            <a:extLst>
              <a:ext uri="{FF2B5EF4-FFF2-40B4-BE49-F238E27FC236}">
                <a16:creationId xmlns:a16="http://schemas.microsoft.com/office/drawing/2014/main" id="{4173FB74-1986-23CD-A23E-C76BE7029E81}"/>
              </a:ext>
            </a:extLst>
          </p:cNvPr>
          <p:cNvCxnSpPr>
            <a:cxnSpLocks/>
          </p:cNvCxnSpPr>
          <p:nvPr/>
        </p:nvCxnSpPr>
        <p:spPr>
          <a:xfrm>
            <a:off x="9632831" y="4916623"/>
            <a:ext cx="0" cy="150254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57" name="直接连接符 51">
            <a:extLst>
              <a:ext uri="{FF2B5EF4-FFF2-40B4-BE49-F238E27FC236}">
                <a16:creationId xmlns:a16="http://schemas.microsoft.com/office/drawing/2014/main" id="{27F09BD3-0CC5-2CD8-4F04-552D2BB2EE34}"/>
              </a:ext>
            </a:extLst>
          </p:cNvPr>
          <p:cNvCxnSpPr/>
          <p:nvPr/>
        </p:nvCxnSpPr>
        <p:spPr>
          <a:xfrm>
            <a:off x="3719218" y="5194858"/>
            <a:ext cx="12260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58" name="直接连接符 52">
            <a:extLst>
              <a:ext uri="{FF2B5EF4-FFF2-40B4-BE49-F238E27FC236}">
                <a16:creationId xmlns:a16="http://schemas.microsoft.com/office/drawing/2014/main" id="{8E0AB2AD-5995-3546-5218-9CB5BBAD2DC0}"/>
              </a:ext>
            </a:extLst>
          </p:cNvPr>
          <p:cNvCxnSpPr/>
          <p:nvPr/>
        </p:nvCxnSpPr>
        <p:spPr>
          <a:xfrm>
            <a:off x="4600147" y="5754712"/>
            <a:ext cx="0" cy="678306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59" name="直接连接符 53">
            <a:extLst>
              <a:ext uri="{FF2B5EF4-FFF2-40B4-BE49-F238E27FC236}">
                <a16:creationId xmlns:a16="http://schemas.microsoft.com/office/drawing/2014/main" id="{1E402AC7-E286-7C79-0441-7A75F896BCD4}"/>
              </a:ext>
            </a:extLst>
          </p:cNvPr>
          <p:cNvCxnSpPr/>
          <p:nvPr/>
        </p:nvCxnSpPr>
        <p:spPr>
          <a:xfrm>
            <a:off x="4600147" y="6433018"/>
            <a:ext cx="502792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60" name="等腰三角形 54">
            <a:extLst>
              <a:ext uri="{FF2B5EF4-FFF2-40B4-BE49-F238E27FC236}">
                <a16:creationId xmlns:a16="http://schemas.microsoft.com/office/drawing/2014/main" id="{98883890-B33D-0C4B-0784-716E70CB9DE7}"/>
              </a:ext>
            </a:extLst>
          </p:cNvPr>
          <p:cNvSpPr/>
          <p:nvPr/>
        </p:nvSpPr>
        <p:spPr>
          <a:xfrm>
            <a:off x="1382110" y="4670416"/>
            <a:ext cx="250360" cy="140738"/>
          </a:xfrm>
          <a:prstGeom prst="triangle">
            <a:avLst/>
          </a:prstGeom>
          <a:solidFill>
            <a:srgbClr val="59B2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61" name="组合 360">
            <a:extLst>
              <a:ext uri="{FF2B5EF4-FFF2-40B4-BE49-F238E27FC236}">
                <a16:creationId xmlns:a16="http://schemas.microsoft.com/office/drawing/2014/main" id="{2B39523D-11A3-CB97-7607-38690F378C04}"/>
              </a:ext>
            </a:extLst>
          </p:cNvPr>
          <p:cNvGrpSpPr/>
          <p:nvPr/>
        </p:nvGrpSpPr>
        <p:grpSpPr>
          <a:xfrm>
            <a:off x="5440705" y="5852663"/>
            <a:ext cx="643125" cy="585380"/>
            <a:chOff x="1853728" y="4285666"/>
            <a:chExt cx="558006" cy="507904"/>
          </a:xfrm>
          <a:solidFill>
            <a:srgbClr val="FFCCFF"/>
          </a:solidFill>
        </p:grpSpPr>
        <p:cxnSp>
          <p:nvCxnSpPr>
            <p:cNvPr id="362" name="直接连接符 56">
              <a:extLst>
                <a:ext uri="{FF2B5EF4-FFF2-40B4-BE49-F238E27FC236}">
                  <a16:creationId xmlns:a16="http://schemas.microsoft.com/office/drawing/2014/main" id="{54D0E2B4-6620-9FEA-A0C2-B7BFF75AE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363" name="矩形 362">
              <a:extLst>
                <a:ext uri="{FF2B5EF4-FFF2-40B4-BE49-F238E27FC236}">
                  <a16:creationId xmlns:a16="http://schemas.microsoft.com/office/drawing/2014/main" id="{922A860F-598D-2CDB-F736-EA671769C487}"/>
                </a:ext>
              </a:extLst>
            </p:cNvPr>
            <p:cNvSpPr/>
            <p:nvPr/>
          </p:nvSpPr>
          <p:spPr>
            <a:xfrm>
              <a:off x="1853728" y="4460324"/>
              <a:ext cx="558006" cy="3332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896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等腰三角形 58">
              <a:extLst>
                <a:ext uri="{FF2B5EF4-FFF2-40B4-BE49-F238E27FC236}">
                  <a16:creationId xmlns:a16="http://schemas.microsoft.com/office/drawing/2014/main" id="{651681A5-ED3B-C578-FDA1-D85DD831FA6C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365" name="直接连接符 59">
            <a:extLst>
              <a:ext uri="{FF2B5EF4-FFF2-40B4-BE49-F238E27FC236}">
                <a16:creationId xmlns:a16="http://schemas.microsoft.com/office/drawing/2014/main" id="{5C37059C-A213-E4BA-4ADE-1BC1D7C74ED9}"/>
              </a:ext>
            </a:extLst>
          </p:cNvPr>
          <p:cNvCxnSpPr/>
          <p:nvPr/>
        </p:nvCxnSpPr>
        <p:spPr>
          <a:xfrm>
            <a:off x="3090383" y="4551567"/>
            <a:ext cx="62883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66" name="直接连接符 60">
            <a:extLst>
              <a:ext uri="{FF2B5EF4-FFF2-40B4-BE49-F238E27FC236}">
                <a16:creationId xmlns:a16="http://schemas.microsoft.com/office/drawing/2014/main" id="{059EB14C-D3B6-5AB0-7C67-A23AE871B6A7}"/>
              </a:ext>
            </a:extLst>
          </p:cNvPr>
          <p:cNvCxnSpPr/>
          <p:nvPr/>
        </p:nvCxnSpPr>
        <p:spPr>
          <a:xfrm>
            <a:off x="8206607" y="3901376"/>
            <a:ext cx="0" cy="548123"/>
          </a:xfrm>
          <a:prstGeom prst="line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367" name="矩形 366">
            <a:extLst>
              <a:ext uri="{FF2B5EF4-FFF2-40B4-BE49-F238E27FC236}">
                <a16:creationId xmlns:a16="http://schemas.microsoft.com/office/drawing/2014/main" id="{C99AB00B-4904-5A00-D7BC-C70316C65784}"/>
              </a:ext>
            </a:extLst>
          </p:cNvPr>
          <p:cNvSpPr/>
          <p:nvPr/>
        </p:nvSpPr>
        <p:spPr>
          <a:xfrm>
            <a:off x="5159617" y="3571811"/>
            <a:ext cx="1204176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RegWrite</a:t>
            </a:r>
            <a:endParaRPr lang="zh-CN" altLang="en-US" sz="1707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8" name="矩形 367">
            <a:extLst>
              <a:ext uri="{FF2B5EF4-FFF2-40B4-BE49-F238E27FC236}">
                <a16:creationId xmlns:a16="http://schemas.microsoft.com/office/drawing/2014/main" id="{68A7D73A-85E5-A329-2C95-1DB6704A16D0}"/>
              </a:ext>
            </a:extLst>
          </p:cNvPr>
          <p:cNvSpPr/>
          <p:nvPr/>
        </p:nvSpPr>
        <p:spPr>
          <a:xfrm>
            <a:off x="7738585" y="3580056"/>
            <a:ext cx="862737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AluOP</a:t>
            </a:r>
            <a:endParaRPr lang="zh-CN" altLang="en-US" sz="1707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69" name="直接连接符 63">
            <a:extLst>
              <a:ext uri="{FF2B5EF4-FFF2-40B4-BE49-F238E27FC236}">
                <a16:creationId xmlns:a16="http://schemas.microsoft.com/office/drawing/2014/main" id="{C8E56BAC-87A8-6534-6226-E1916B19C94D}"/>
              </a:ext>
            </a:extLst>
          </p:cNvPr>
          <p:cNvCxnSpPr>
            <a:cxnSpLocks/>
          </p:cNvCxnSpPr>
          <p:nvPr/>
        </p:nvCxnSpPr>
        <p:spPr>
          <a:xfrm>
            <a:off x="6548229" y="5242634"/>
            <a:ext cx="141817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370" name="直接连接符 64">
            <a:extLst>
              <a:ext uri="{FF2B5EF4-FFF2-40B4-BE49-F238E27FC236}">
                <a16:creationId xmlns:a16="http://schemas.microsoft.com/office/drawing/2014/main" id="{71BE53F0-C975-0B16-80AB-1F5DE60A5E11}"/>
              </a:ext>
            </a:extLst>
          </p:cNvPr>
          <p:cNvCxnSpPr/>
          <p:nvPr/>
        </p:nvCxnSpPr>
        <p:spPr>
          <a:xfrm>
            <a:off x="4600147" y="5752124"/>
            <a:ext cx="363378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371" name="直接连接符 66">
            <a:extLst>
              <a:ext uri="{FF2B5EF4-FFF2-40B4-BE49-F238E27FC236}">
                <a16:creationId xmlns:a16="http://schemas.microsoft.com/office/drawing/2014/main" id="{8670B6CE-2D9C-7479-AF70-2F2173AD633F}"/>
              </a:ext>
            </a:extLst>
          </p:cNvPr>
          <p:cNvCxnSpPr/>
          <p:nvPr/>
        </p:nvCxnSpPr>
        <p:spPr>
          <a:xfrm>
            <a:off x="3737960" y="4557052"/>
            <a:ext cx="1220730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372" name="直接连接符 67">
            <a:extLst>
              <a:ext uri="{FF2B5EF4-FFF2-40B4-BE49-F238E27FC236}">
                <a16:creationId xmlns:a16="http://schemas.microsoft.com/office/drawing/2014/main" id="{474A9F48-AD5F-0426-D653-A405AD704194}"/>
              </a:ext>
            </a:extLst>
          </p:cNvPr>
          <p:cNvCxnSpPr>
            <a:cxnSpLocks/>
          </p:cNvCxnSpPr>
          <p:nvPr/>
        </p:nvCxnSpPr>
        <p:spPr>
          <a:xfrm flipV="1">
            <a:off x="1511123" y="4814529"/>
            <a:ext cx="0" cy="116242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73" name="矩形 372">
            <a:extLst>
              <a:ext uri="{FF2B5EF4-FFF2-40B4-BE49-F238E27FC236}">
                <a16:creationId xmlns:a16="http://schemas.microsoft.com/office/drawing/2014/main" id="{33DED036-6E31-9A10-C367-D64AB705F359}"/>
              </a:ext>
            </a:extLst>
          </p:cNvPr>
          <p:cNvSpPr/>
          <p:nvPr/>
        </p:nvSpPr>
        <p:spPr>
          <a:xfrm>
            <a:off x="1223997" y="4869128"/>
            <a:ext cx="643125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896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4" name="直接连接符 69">
            <a:extLst>
              <a:ext uri="{FF2B5EF4-FFF2-40B4-BE49-F238E27FC236}">
                <a16:creationId xmlns:a16="http://schemas.microsoft.com/office/drawing/2014/main" id="{DF4FF508-CEF1-F3AB-B3DB-3DDD22D512C1}"/>
              </a:ext>
            </a:extLst>
          </p:cNvPr>
          <p:cNvCxnSpPr>
            <a:cxnSpLocks/>
          </p:cNvCxnSpPr>
          <p:nvPr/>
        </p:nvCxnSpPr>
        <p:spPr>
          <a:xfrm>
            <a:off x="1661634" y="4554558"/>
            <a:ext cx="39540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sp>
        <p:nvSpPr>
          <p:cNvPr id="375" name="矩形 374">
            <a:extLst>
              <a:ext uri="{FF2B5EF4-FFF2-40B4-BE49-F238E27FC236}">
                <a16:creationId xmlns:a16="http://schemas.microsoft.com/office/drawing/2014/main" id="{5DBC009F-43A0-192F-0713-7BCFF321ED21}"/>
              </a:ext>
            </a:extLst>
          </p:cNvPr>
          <p:cNvSpPr/>
          <p:nvPr/>
        </p:nvSpPr>
        <p:spPr>
          <a:xfrm>
            <a:off x="3045227" y="4228028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517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147EA7FA-B97F-7AE1-8761-2055E3E1475B}"/>
              </a:ext>
            </a:extLst>
          </p:cNvPr>
          <p:cNvSpPr/>
          <p:nvPr/>
        </p:nvSpPr>
        <p:spPr>
          <a:xfrm>
            <a:off x="3678514" y="4597933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8518A65F-9069-BB58-2EB4-B97183362EDC}"/>
              </a:ext>
            </a:extLst>
          </p:cNvPr>
          <p:cNvSpPr/>
          <p:nvPr/>
        </p:nvSpPr>
        <p:spPr>
          <a:xfrm>
            <a:off x="3673182" y="4292964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A48ADE9B-0575-F927-E69B-3F7129FEF340}"/>
              </a:ext>
            </a:extLst>
          </p:cNvPr>
          <p:cNvSpPr/>
          <p:nvPr/>
        </p:nvSpPr>
        <p:spPr>
          <a:xfrm>
            <a:off x="3671597" y="4925787"/>
            <a:ext cx="623056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9" name="直接连接符 79">
            <a:extLst>
              <a:ext uri="{FF2B5EF4-FFF2-40B4-BE49-F238E27FC236}">
                <a16:creationId xmlns:a16="http://schemas.microsoft.com/office/drawing/2014/main" id="{2E3A66E3-8ACB-C040-ED1F-3FE13755113E}"/>
              </a:ext>
            </a:extLst>
          </p:cNvPr>
          <p:cNvCxnSpPr/>
          <p:nvPr/>
        </p:nvCxnSpPr>
        <p:spPr>
          <a:xfrm>
            <a:off x="6539363" y="4565272"/>
            <a:ext cx="1427041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380" name="直接连接符 82">
            <a:extLst>
              <a:ext uri="{FF2B5EF4-FFF2-40B4-BE49-F238E27FC236}">
                <a16:creationId xmlns:a16="http://schemas.microsoft.com/office/drawing/2014/main" id="{D0C25A3D-2BE1-32B1-3571-C9697A919D5D}"/>
              </a:ext>
            </a:extLst>
          </p:cNvPr>
          <p:cNvCxnSpPr>
            <a:cxnSpLocks/>
          </p:cNvCxnSpPr>
          <p:nvPr/>
        </p:nvCxnSpPr>
        <p:spPr>
          <a:xfrm>
            <a:off x="8544333" y="4914035"/>
            <a:ext cx="1092332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med" len="med"/>
          </a:ln>
          <a:effectLst/>
        </p:spPr>
      </p:cxnSp>
      <p:cxnSp>
        <p:nvCxnSpPr>
          <p:cNvPr id="381" name="直接连接符 83">
            <a:extLst>
              <a:ext uri="{FF2B5EF4-FFF2-40B4-BE49-F238E27FC236}">
                <a16:creationId xmlns:a16="http://schemas.microsoft.com/office/drawing/2014/main" id="{1FC5B975-0CBC-14A8-82E7-001EC83D2A04}"/>
              </a:ext>
            </a:extLst>
          </p:cNvPr>
          <p:cNvCxnSpPr>
            <a:cxnSpLocks/>
          </p:cNvCxnSpPr>
          <p:nvPr/>
        </p:nvCxnSpPr>
        <p:spPr>
          <a:xfrm>
            <a:off x="3713526" y="4553177"/>
            <a:ext cx="0" cy="638158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82" name="直接连接符 84">
            <a:extLst>
              <a:ext uri="{FF2B5EF4-FFF2-40B4-BE49-F238E27FC236}">
                <a16:creationId xmlns:a16="http://schemas.microsoft.com/office/drawing/2014/main" id="{79367A45-A7EE-4FD5-4306-77CC9602DD45}"/>
              </a:ext>
            </a:extLst>
          </p:cNvPr>
          <p:cNvCxnSpPr>
            <a:cxnSpLocks/>
          </p:cNvCxnSpPr>
          <p:nvPr/>
        </p:nvCxnSpPr>
        <p:spPr>
          <a:xfrm>
            <a:off x="9636665" y="4928374"/>
            <a:ext cx="0" cy="1481523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83" name="直接连接符 85">
            <a:extLst>
              <a:ext uri="{FF2B5EF4-FFF2-40B4-BE49-F238E27FC236}">
                <a16:creationId xmlns:a16="http://schemas.microsoft.com/office/drawing/2014/main" id="{A0298177-41F1-C0F3-18D6-EA678EAA35B2}"/>
              </a:ext>
            </a:extLst>
          </p:cNvPr>
          <p:cNvCxnSpPr/>
          <p:nvPr/>
        </p:nvCxnSpPr>
        <p:spPr>
          <a:xfrm>
            <a:off x="3723051" y="5192271"/>
            <a:ext cx="1226063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384" name="直接连接符 86">
            <a:extLst>
              <a:ext uri="{FF2B5EF4-FFF2-40B4-BE49-F238E27FC236}">
                <a16:creationId xmlns:a16="http://schemas.microsoft.com/office/drawing/2014/main" id="{E4D74258-0A70-CA6F-6ACA-75262B97DF93}"/>
              </a:ext>
            </a:extLst>
          </p:cNvPr>
          <p:cNvCxnSpPr/>
          <p:nvPr/>
        </p:nvCxnSpPr>
        <p:spPr>
          <a:xfrm>
            <a:off x="4600147" y="5718332"/>
            <a:ext cx="0" cy="714686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85" name="直接连接符 87">
            <a:extLst>
              <a:ext uri="{FF2B5EF4-FFF2-40B4-BE49-F238E27FC236}">
                <a16:creationId xmlns:a16="http://schemas.microsoft.com/office/drawing/2014/main" id="{0C469A51-C591-0E1A-8E20-EEBE4E4E17C7}"/>
              </a:ext>
            </a:extLst>
          </p:cNvPr>
          <p:cNvCxnSpPr/>
          <p:nvPr/>
        </p:nvCxnSpPr>
        <p:spPr>
          <a:xfrm>
            <a:off x="4603981" y="6419164"/>
            <a:ext cx="503268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386" name="组合 385">
            <a:extLst>
              <a:ext uri="{FF2B5EF4-FFF2-40B4-BE49-F238E27FC236}">
                <a16:creationId xmlns:a16="http://schemas.microsoft.com/office/drawing/2014/main" id="{012531E3-7C09-36D5-5410-B39EBB0F2936}"/>
              </a:ext>
            </a:extLst>
          </p:cNvPr>
          <p:cNvGrpSpPr/>
          <p:nvPr/>
        </p:nvGrpSpPr>
        <p:grpSpPr>
          <a:xfrm>
            <a:off x="1364870" y="4288451"/>
            <a:ext cx="290792" cy="522148"/>
            <a:chOff x="1768889" y="3016913"/>
            <a:chExt cx="354170" cy="635950"/>
          </a:xfrm>
        </p:grpSpPr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EE437E82-DC03-1654-559D-5277FC927701}"/>
                </a:ext>
              </a:extLst>
            </p:cNvPr>
            <p:cNvSpPr/>
            <p:nvPr/>
          </p:nvSpPr>
          <p:spPr>
            <a:xfrm>
              <a:off x="1768889" y="3016913"/>
              <a:ext cx="354170" cy="635950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8" name="等腰三角形 90">
              <a:extLst>
                <a:ext uri="{FF2B5EF4-FFF2-40B4-BE49-F238E27FC236}">
                  <a16:creationId xmlns:a16="http://schemas.microsoft.com/office/drawing/2014/main" id="{997F13BF-204C-5141-E2EB-A395FB5EB3F2}"/>
                </a:ext>
              </a:extLst>
            </p:cNvPr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84EB4268-620A-553B-005F-2C51926F7E28}"/>
              </a:ext>
            </a:extLst>
          </p:cNvPr>
          <p:cNvGrpSpPr/>
          <p:nvPr/>
        </p:nvGrpSpPr>
        <p:grpSpPr>
          <a:xfrm>
            <a:off x="4926230" y="4081315"/>
            <a:ext cx="1710753" cy="2026878"/>
            <a:chOff x="6109332" y="2770507"/>
            <a:chExt cx="2083610" cy="2468636"/>
          </a:xfrm>
        </p:grpSpPr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BE775C9C-9D23-17B2-59C9-59E8DC6E1399}"/>
                </a:ext>
              </a:extLst>
            </p:cNvPr>
            <p:cNvSpPr>
              <a:spLocks/>
            </p:cNvSpPr>
            <p:nvPr/>
          </p:nvSpPr>
          <p:spPr>
            <a:xfrm>
              <a:off x="6120449" y="2828466"/>
              <a:ext cx="1989688" cy="2274054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3CAC9A6-62D8-24BA-6D70-19CE0627D31F}"/>
                </a:ext>
              </a:extLst>
            </p:cNvPr>
            <p:cNvSpPr/>
            <p:nvPr/>
          </p:nvSpPr>
          <p:spPr>
            <a:xfrm>
              <a:off x="6113955" y="3105015"/>
              <a:ext cx="668104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EEA93449-6389-4D2F-E1C6-8C04B3A6E4B4}"/>
                </a:ext>
              </a:extLst>
            </p:cNvPr>
            <p:cNvSpPr/>
            <p:nvPr/>
          </p:nvSpPr>
          <p:spPr>
            <a:xfrm>
              <a:off x="6109332" y="3502635"/>
              <a:ext cx="668104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98E77BCF-0A42-6017-EFB4-C033E6D63D05}"/>
                </a:ext>
              </a:extLst>
            </p:cNvPr>
            <p:cNvSpPr/>
            <p:nvPr/>
          </p:nvSpPr>
          <p:spPr>
            <a:xfrm>
              <a:off x="6116103" y="3911340"/>
              <a:ext cx="60953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BCD79F1E-8A33-8DA9-DC0C-EE215ED42A37}"/>
                </a:ext>
              </a:extLst>
            </p:cNvPr>
            <p:cNvSpPr/>
            <p:nvPr/>
          </p:nvSpPr>
          <p:spPr>
            <a:xfrm>
              <a:off x="6112638" y="4570562"/>
              <a:ext cx="670056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62433F6A-D7CC-E9B8-9CD9-55D8A3552A68}"/>
                </a:ext>
              </a:extLst>
            </p:cNvPr>
            <p:cNvSpPr/>
            <p:nvPr/>
          </p:nvSpPr>
          <p:spPr>
            <a:xfrm>
              <a:off x="6843467" y="2770507"/>
              <a:ext cx="638818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6" name="矩形 395">
              <a:extLst>
                <a:ext uri="{FF2B5EF4-FFF2-40B4-BE49-F238E27FC236}">
                  <a16:creationId xmlns:a16="http://schemas.microsoft.com/office/drawing/2014/main" id="{24BF14A8-D1B7-4F78-FCEF-6A498224C532}"/>
                </a:ext>
              </a:extLst>
            </p:cNvPr>
            <p:cNvSpPr/>
            <p:nvPr/>
          </p:nvSpPr>
          <p:spPr>
            <a:xfrm>
              <a:off x="6482239" y="4245960"/>
              <a:ext cx="1294818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寄存器组</a:t>
              </a:r>
            </a:p>
          </p:txBody>
        </p:sp>
        <p:sp>
          <p:nvSpPr>
            <p:cNvPr id="397" name="矩形 396">
              <a:extLst>
                <a:ext uri="{FF2B5EF4-FFF2-40B4-BE49-F238E27FC236}">
                  <a16:creationId xmlns:a16="http://schemas.microsoft.com/office/drawing/2014/main" id="{B264D5ED-FD96-2B5E-FC6A-866D92D5C5AE}"/>
                </a:ext>
              </a:extLst>
            </p:cNvPr>
            <p:cNvSpPr/>
            <p:nvPr/>
          </p:nvSpPr>
          <p:spPr>
            <a:xfrm>
              <a:off x="7657600" y="3148283"/>
              <a:ext cx="53534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B6B46986-1456-910D-587C-597283261AE8}"/>
                </a:ext>
              </a:extLst>
            </p:cNvPr>
            <p:cNvSpPr/>
            <p:nvPr/>
          </p:nvSpPr>
          <p:spPr>
            <a:xfrm>
              <a:off x="7657600" y="3911339"/>
              <a:ext cx="53534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5F2139C8-14D3-77BB-CEE7-752C93F45B30}"/>
                </a:ext>
              </a:extLst>
            </p:cNvPr>
            <p:cNvGrpSpPr/>
            <p:nvPr/>
          </p:nvGrpSpPr>
          <p:grpSpPr>
            <a:xfrm>
              <a:off x="6934966" y="4918892"/>
              <a:ext cx="304927" cy="320251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400" name="直接连接符 102">
                <a:extLst>
                  <a:ext uri="{FF2B5EF4-FFF2-40B4-BE49-F238E27FC236}">
                    <a16:creationId xmlns:a16="http://schemas.microsoft.com/office/drawing/2014/main" id="{07FAB6CF-0094-00B7-34E7-73C915540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401" name="等腰三角形 103">
                <a:extLst>
                  <a:ext uri="{FF2B5EF4-FFF2-40B4-BE49-F238E27FC236}">
                    <a16:creationId xmlns:a16="http://schemas.microsoft.com/office/drawing/2014/main" id="{3F699E50-4384-4B01-30A9-85CBA1AE530C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402" name="直接连接符 104">
            <a:extLst>
              <a:ext uri="{FF2B5EF4-FFF2-40B4-BE49-F238E27FC236}">
                <a16:creationId xmlns:a16="http://schemas.microsoft.com/office/drawing/2014/main" id="{A566EF12-5681-DFCA-20DC-64158AB88725}"/>
              </a:ext>
            </a:extLst>
          </p:cNvPr>
          <p:cNvCxnSpPr/>
          <p:nvPr/>
        </p:nvCxnSpPr>
        <p:spPr>
          <a:xfrm>
            <a:off x="3085156" y="4557183"/>
            <a:ext cx="628835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403" name="直接连接符 105">
            <a:extLst>
              <a:ext uri="{FF2B5EF4-FFF2-40B4-BE49-F238E27FC236}">
                <a16:creationId xmlns:a16="http://schemas.microsoft.com/office/drawing/2014/main" id="{B631A9CC-45DD-5CCF-14D2-4E8B4E54DA27}"/>
              </a:ext>
            </a:extLst>
          </p:cNvPr>
          <p:cNvCxnSpPr/>
          <p:nvPr/>
        </p:nvCxnSpPr>
        <p:spPr>
          <a:xfrm>
            <a:off x="8210440" y="3896202"/>
            <a:ext cx="0" cy="550711"/>
          </a:xfrm>
          <a:prstGeom prst="line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grpSp>
        <p:nvGrpSpPr>
          <p:cNvPr id="404" name="组合 403">
            <a:extLst>
              <a:ext uri="{FF2B5EF4-FFF2-40B4-BE49-F238E27FC236}">
                <a16:creationId xmlns:a16="http://schemas.microsoft.com/office/drawing/2014/main" id="{DE4A5B42-4F0C-73A6-989B-6D68BB33172A}"/>
              </a:ext>
            </a:extLst>
          </p:cNvPr>
          <p:cNvGrpSpPr/>
          <p:nvPr/>
        </p:nvGrpSpPr>
        <p:grpSpPr>
          <a:xfrm>
            <a:off x="4285466" y="4233752"/>
            <a:ext cx="421910" cy="999092"/>
            <a:chOff x="5445858" y="2431009"/>
            <a:chExt cx="444983" cy="1053730"/>
          </a:xfrm>
        </p:grpSpPr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B469369-7165-BF54-739E-E267FF2E1937}"/>
                </a:ext>
              </a:extLst>
            </p:cNvPr>
            <p:cNvSpPr/>
            <p:nvPr/>
          </p:nvSpPr>
          <p:spPr>
            <a:xfrm>
              <a:off x="5445858" y="2431009"/>
              <a:ext cx="40778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707" dirty="0" err="1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707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</a:t>
              </a:r>
              <a:endParaRPr lang="zh-CN" altLang="en-US" sz="170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9D5E16CB-21E1-A680-1EA5-70EA23B2017B}"/>
                </a:ext>
              </a:extLst>
            </p:cNvPr>
            <p:cNvSpPr/>
            <p:nvPr/>
          </p:nvSpPr>
          <p:spPr>
            <a:xfrm>
              <a:off x="5445858" y="2771824"/>
              <a:ext cx="39257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707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zh-CN" altLang="en-US" sz="170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3CF2F1DF-24F6-E1D3-5E15-3AE4B57555A4}"/>
                </a:ext>
              </a:extLst>
            </p:cNvPr>
            <p:cNvSpPr/>
            <p:nvPr/>
          </p:nvSpPr>
          <p:spPr>
            <a:xfrm>
              <a:off x="5445858" y="3110289"/>
              <a:ext cx="44498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707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707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endParaRPr lang="zh-CN" altLang="en-US" sz="170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08" name="组合 407">
            <a:extLst>
              <a:ext uri="{FF2B5EF4-FFF2-40B4-BE49-F238E27FC236}">
                <a16:creationId xmlns:a16="http://schemas.microsoft.com/office/drawing/2014/main" id="{9AA2E60B-7261-99CB-A916-52CCBBBCF87F}"/>
              </a:ext>
            </a:extLst>
          </p:cNvPr>
          <p:cNvGrpSpPr/>
          <p:nvPr/>
        </p:nvGrpSpPr>
        <p:grpSpPr>
          <a:xfrm>
            <a:off x="6615030" y="4223809"/>
            <a:ext cx="779381" cy="1264485"/>
            <a:chOff x="7902825" y="2420521"/>
            <a:chExt cx="822003" cy="1333636"/>
          </a:xfrm>
        </p:grpSpPr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2F48C3D1-89E0-9180-4A8A-8404AB66D33D}"/>
                </a:ext>
              </a:extLst>
            </p:cNvPr>
            <p:cNvSpPr/>
            <p:nvPr/>
          </p:nvSpPr>
          <p:spPr>
            <a:xfrm>
              <a:off x="7902825" y="2420521"/>
              <a:ext cx="82200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707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R[rs]</a:t>
              </a:r>
              <a:endParaRPr lang="zh-CN" altLang="en-US" sz="170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48CD2668-E2F8-AD7D-675A-7085ABAFBAA2}"/>
                </a:ext>
              </a:extLst>
            </p:cNvPr>
            <p:cNvSpPr/>
            <p:nvPr/>
          </p:nvSpPr>
          <p:spPr>
            <a:xfrm>
              <a:off x="7966011" y="3102642"/>
              <a:ext cx="742541" cy="651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707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R[rt]</a:t>
              </a:r>
              <a:endParaRPr lang="zh-CN" altLang="en-US" sz="1707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>
                <a:defRPr/>
              </a:pPr>
              <a:endParaRPr lang="zh-CN" altLang="en-US" sz="170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F061AC0A-D156-CF30-906F-FE2F0B47AC47}"/>
              </a:ext>
            </a:extLst>
          </p:cNvPr>
          <p:cNvGrpSpPr/>
          <p:nvPr/>
        </p:nvGrpSpPr>
        <p:grpSpPr>
          <a:xfrm>
            <a:off x="2047153" y="4178082"/>
            <a:ext cx="1064999" cy="1665822"/>
            <a:chOff x="2153669" y="3581314"/>
            <a:chExt cx="959943" cy="1387999"/>
          </a:xfrm>
        </p:grpSpPr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3156E014-00B0-486A-34D1-C2F2F714F395}"/>
                </a:ext>
              </a:extLst>
            </p:cNvPr>
            <p:cNvSpPr/>
            <p:nvPr/>
          </p:nvSpPr>
          <p:spPr>
            <a:xfrm>
              <a:off x="2162583" y="3581314"/>
              <a:ext cx="920297" cy="1387999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5B099DFE-9107-E747-E2B8-F7C6E4C5624A}"/>
                </a:ext>
              </a:extLst>
            </p:cNvPr>
            <p:cNvSpPr/>
            <p:nvPr/>
          </p:nvSpPr>
          <p:spPr>
            <a:xfrm>
              <a:off x="2672636" y="3769167"/>
              <a:ext cx="440976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7ABEBD5F-0FC4-895D-B239-B02A85B6E8D7}"/>
                </a:ext>
              </a:extLst>
            </p:cNvPr>
            <p:cNvSpPr/>
            <p:nvPr/>
          </p:nvSpPr>
          <p:spPr>
            <a:xfrm>
              <a:off x="2153669" y="3768090"/>
              <a:ext cx="309493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6A2EA784-F1BE-4E35-9C44-A45E6C027307}"/>
                </a:ext>
              </a:extLst>
            </p:cNvPr>
            <p:cNvSpPr/>
            <p:nvPr/>
          </p:nvSpPr>
          <p:spPr>
            <a:xfrm>
              <a:off x="2282858" y="4158047"/>
              <a:ext cx="690941" cy="660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  <a:endParaRPr kumimoji="0" lang="en-US" altLang="zh-CN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IM</a:t>
              </a:r>
              <a:endParaRPr kumimoji="0" lang="zh-CN" altLang="en-US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cxnSp>
        <p:nvCxnSpPr>
          <p:cNvPr id="416" name="直接连接符 128">
            <a:extLst>
              <a:ext uri="{FF2B5EF4-FFF2-40B4-BE49-F238E27FC236}">
                <a16:creationId xmlns:a16="http://schemas.microsoft.com/office/drawing/2014/main" id="{7CA0250A-FA4D-E094-C3A8-F9B1E9895E9F}"/>
              </a:ext>
            </a:extLst>
          </p:cNvPr>
          <p:cNvCxnSpPr/>
          <p:nvPr/>
        </p:nvCxnSpPr>
        <p:spPr>
          <a:xfrm>
            <a:off x="3725768" y="4876090"/>
            <a:ext cx="1226063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grpSp>
        <p:nvGrpSpPr>
          <p:cNvPr id="417" name="组合 416">
            <a:extLst>
              <a:ext uri="{FF2B5EF4-FFF2-40B4-BE49-F238E27FC236}">
                <a16:creationId xmlns:a16="http://schemas.microsoft.com/office/drawing/2014/main" id="{35580FC9-8046-3D18-B6A0-B97423BC7C67}"/>
              </a:ext>
            </a:extLst>
          </p:cNvPr>
          <p:cNvGrpSpPr/>
          <p:nvPr/>
        </p:nvGrpSpPr>
        <p:grpSpPr>
          <a:xfrm>
            <a:off x="7964449" y="4382167"/>
            <a:ext cx="582399" cy="1046173"/>
            <a:chOff x="8943786" y="2543652"/>
            <a:chExt cx="582399" cy="1046173"/>
          </a:xfrm>
        </p:grpSpPr>
        <p:sp>
          <p:nvSpPr>
            <p:cNvPr id="418" name="任意多边形: 形状 323">
              <a:extLst>
                <a:ext uri="{FF2B5EF4-FFF2-40B4-BE49-F238E27FC236}">
                  <a16:creationId xmlns:a16="http://schemas.microsoft.com/office/drawing/2014/main" id="{3E0676B6-2CF8-A410-DD9F-02EA7335C9EE}"/>
                </a:ext>
              </a:extLst>
            </p:cNvPr>
            <p:cNvSpPr/>
            <p:nvPr/>
          </p:nvSpPr>
          <p:spPr>
            <a:xfrm>
              <a:off x="8943786" y="2543652"/>
              <a:ext cx="538939" cy="1046173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28167D5F-8804-7C5E-FAE3-ADE8279EDCF9}"/>
                </a:ext>
              </a:extLst>
            </p:cNvPr>
            <p:cNvSpPr/>
            <p:nvPr/>
          </p:nvSpPr>
          <p:spPr>
            <a:xfrm rot="16200000">
              <a:off x="8994949" y="2887421"/>
              <a:ext cx="678391" cy="3840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33" name="组合 432">
            <a:extLst>
              <a:ext uri="{FF2B5EF4-FFF2-40B4-BE49-F238E27FC236}">
                <a16:creationId xmlns:a16="http://schemas.microsoft.com/office/drawing/2014/main" id="{C0298165-C797-E7DD-AFF9-85EF0D0FCDCF}"/>
              </a:ext>
            </a:extLst>
          </p:cNvPr>
          <p:cNvGrpSpPr/>
          <p:nvPr/>
        </p:nvGrpSpPr>
        <p:grpSpPr>
          <a:xfrm>
            <a:off x="6347035" y="2136119"/>
            <a:ext cx="5758663" cy="825680"/>
            <a:chOff x="3575175" y="1231065"/>
            <a:chExt cx="6664200" cy="798514"/>
          </a:xfrm>
        </p:grpSpPr>
        <p:sp>
          <p:nvSpPr>
            <p:cNvPr id="434" name="矩形 7">
              <a:extLst>
                <a:ext uri="{FF2B5EF4-FFF2-40B4-BE49-F238E27FC236}">
                  <a16:creationId xmlns:a16="http://schemas.microsoft.com/office/drawing/2014/main" id="{E5C465C8-2079-3658-68A1-7052F4A0841E}"/>
                </a:ext>
              </a:extLst>
            </p:cNvPr>
            <p:cNvSpPr/>
            <p:nvPr/>
          </p:nvSpPr>
          <p:spPr>
            <a:xfrm>
              <a:off x="3575175" y="1600954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000000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5" name="矩形 24">
              <a:extLst>
                <a:ext uri="{FF2B5EF4-FFF2-40B4-BE49-F238E27FC236}">
                  <a16:creationId xmlns:a16="http://schemas.microsoft.com/office/drawing/2014/main" id="{E955CA4F-3DB4-28D2-544A-D8B87993F83D}"/>
                </a:ext>
              </a:extLst>
            </p:cNvPr>
            <p:cNvSpPr/>
            <p:nvPr/>
          </p:nvSpPr>
          <p:spPr>
            <a:xfrm>
              <a:off x="4841832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ysClr val="window" lastClr="FFFFFF"/>
                  </a:solidFill>
                  <a:latin typeface="Calibri"/>
                  <a:ea typeface="宋体"/>
                </a:rPr>
                <a:t>rs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6" name="矩形 25">
              <a:extLst>
                <a:ext uri="{FF2B5EF4-FFF2-40B4-BE49-F238E27FC236}">
                  <a16:creationId xmlns:a16="http://schemas.microsoft.com/office/drawing/2014/main" id="{FFE04541-6235-0B77-C06B-7116B0C40D3C}"/>
                </a:ext>
              </a:extLst>
            </p:cNvPr>
            <p:cNvSpPr/>
            <p:nvPr/>
          </p:nvSpPr>
          <p:spPr>
            <a:xfrm>
              <a:off x="5900751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ysClr val="window" lastClr="FFFFFF"/>
                  </a:solidFill>
                  <a:latin typeface="Calibri"/>
                  <a:ea typeface="宋体"/>
                </a:rPr>
                <a:t>rt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7" name="矩形 26">
              <a:extLst>
                <a:ext uri="{FF2B5EF4-FFF2-40B4-BE49-F238E27FC236}">
                  <a16:creationId xmlns:a16="http://schemas.microsoft.com/office/drawing/2014/main" id="{F11183E8-59BF-68D9-45B3-5B699F1FBDF9}"/>
                </a:ext>
              </a:extLst>
            </p:cNvPr>
            <p:cNvSpPr/>
            <p:nvPr/>
          </p:nvSpPr>
          <p:spPr>
            <a:xfrm>
              <a:off x="8020425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shamt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8" name="矩形 27">
              <a:extLst>
                <a:ext uri="{FF2B5EF4-FFF2-40B4-BE49-F238E27FC236}">
                  <a16:creationId xmlns:a16="http://schemas.microsoft.com/office/drawing/2014/main" id="{D347D29C-BEB4-EB26-A6FF-4545C687023F}"/>
                </a:ext>
              </a:extLst>
            </p:cNvPr>
            <p:cNvSpPr/>
            <p:nvPr/>
          </p:nvSpPr>
          <p:spPr>
            <a:xfrm>
              <a:off x="6959669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rgbClr val="0000FF"/>
                  </a:solidFill>
                  <a:latin typeface="Calibri"/>
                  <a:ea typeface="宋体"/>
                </a:rPr>
                <a:t>rd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439" name="TextBox 17">
              <a:extLst>
                <a:ext uri="{FF2B5EF4-FFF2-40B4-BE49-F238E27FC236}">
                  <a16:creationId xmlns:a16="http://schemas.microsoft.com/office/drawing/2014/main" id="{5187ADEA-6D4B-D1BB-66E3-533838FCE20C}"/>
                </a:ext>
              </a:extLst>
            </p:cNvPr>
            <p:cNvSpPr txBox="1"/>
            <p:nvPr/>
          </p:nvSpPr>
          <p:spPr>
            <a:xfrm>
              <a:off x="3711216" y="1231065"/>
              <a:ext cx="103134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440" name="矩形 26">
              <a:extLst>
                <a:ext uri="{FF2B5EF4-FFF2-40B4-BE49-F238E27FC236}">
                  <a16:creationId xmlns:a16="http://schemas.microsoft.com/office/drawing/2014/main" id="{4181F8C6-1582-AA78-E5A7-20EF7F36674C}"/>
                </a:ext>
              </a:extLst>
            </p:cNvPr>
            <p:cNvSpPr/>
            <p:nvPr/>
          </p:nvSpPr>
          <p:spPr>
            <a:xfrm>
              <a:off x="9079344" y="1600954"/>
              <a:ext cx="1160031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funct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41" name="TextBox 22">
              <a:extLst>
                <a:ext uri="{FF2B5EF4-FFF2-40B4-BE49-F238E27FC236}">
                  <a16:creationId xmlns:a16="http://schemas.microsoft.com/office/drawing/2014/main" id="{BB1C4C89-9ADE-3198-895C-1DEC18FF2262}"/>
                </a:ext>
              </a:extLst>
            </p:cNvPr>
            <p:cNvSpPr txBox="1"/>
            <p:nvPr/>
          </p:nvSpPr>
          <p:spPr>
            <a:xfrm>
              <a:off x="4827126" y="1231065"/>
              <a:ext cx="1031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442" name="TextBox 23">
              <a:extLst>
                <a:ext uri="{FF2B5EF4-FFF2-40B4-BE49-F238E27FC236}">
                  <a16:creationId xmlns:a16="http://schemas.microsoft.com/office/drawing/2014/main" id="{3BD433B5-9500-0E47-E862-390663962ABB}"/>
                </a:ext>
              </a:extLst>
            </p:cNvPr>
            <p:cNvSpPr txBox="1"/>
            <p:nvPr/>
          </p:nvSpPr>
          <p:spPr>
            <a:xfrm>
              <a:off x="5827216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443" name="TextBox 24">
              <a:extLst>
                <a:ext uri="{FF2B5EF4-FFF2-40B4-BE49-F238E27FC236}">
                  <a16:creationId xmlns:a16="http://schemas.microsoft.com/office/drawing/2014/main" id="{D9963FC4-19E2-4B23-8A14-BCB42C93B925}"/>
                </a:ext>
              </a:extLst>
            </p:cNvPr>
            <p:cNvSpPr txBox="1"/>
            <p:nvPr/>
          </p:nvSpPr>
          <p:spPr>
            <a:xfrm>
              <a:off x="6911872" y="1231065"/>
              <a:ext cx="1031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444" name="TextBox 25">
              <a:extLst>
                <a:ext uri="{FF2B5EF4-FFF2-40B4-BE49-F238E27FC236}">
                  <a16:creationId xmlns:a16="http://schemas.microsoft.com/office/drawing/2014/main" id="{C927A700-83CD-3DB7-C063-6A959E32185C}"/>
                </a:ext>
              </a:extLst>
            </p:cNvPr>
            <p:cNvSpPr txBox="1"/>
            <p:nvPr/>
          </p:nvSpPr>
          <p:spPr>
            <a:xfrm>
              <a:off x="7994688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445" name="TextBox 26">
              <a:extLst>
                <a:ext uri="{FF2B5EF4-FFF2-40B4-BE49-F238E27FC236}">
                  <a16:creationId xmlns:a16="http://schemas.microsoft.com/office/drawing/2014/main" id="{2B2509D7-CA59-8F37-1F33-2436B561C83F}"/>
                </a:ext>
              </a:extLst>
            </p:cNvPr>
            <p:cNvSpPr txBox="1"/>
            <p:nvPr/>
          </p:nvSpPr>
          <p:spPr>
            <a:xfrm>
              <a:off x="9162073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70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8"/>
            <a:ext cx="3874779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型指令的数据通路设计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8" name="TextBox 24">
            <a:extLst>
              <a:ext uri="{FF2B5EF4-FFF2-40B4-BE49-F238E27FC236}">
                <a16:creationId xmlns:a16="http://schemas.microsoft.com/office/drawing/2014/main" id="{340E67B2-6213-D689-6FAD-1D0B8582D9DF}"/>
              </a:ext>
            </a:extLst>
          </p:cNvPr>
          <p:cNvSpPr txBox="1"/>
          <p:nvPr/>
        </p:nvSpPr>
        <p:spPr>
          <a:xfrm>
            <a:off x="6261924" y="1494043"/>
            <a:ext cx="3859617" cy="64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lw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$s0,</a:t>
            </a:r>
            <a:r>
              <a:rPr kumimoji="0" lang="zh-CN" altLang="en-US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32($s1)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6C48AD8-7E5F-F9D0-A131-89075597E5F4}"/>
              </a:ext>
            </a:extLst>
          </p:cNvPr>
          <p:cNvGrpSpPr/>
          <p:nvPr/>
        </p:nvGrpSpPr>
        <p:grpSpPr>
          <a:xfrm>
            <a:off x="6261924" y="2137818"/>
            <a:ext cx="5758663" cy="825680"/>
            <a:chOff x="3575175" y="1231065"/>
            <a:chExt cx="6664199" cy="798514"/>
          </a:xfrm>
        </p:grpSpPr>
        <p:sp>
          <p:nvSpPr>
            <p:cNvPr id="13" name="矩形 7">
              <a:extLst>
                <a:ext uri="{FF2B5EF4-FFF2-40B4-BE49-F238E27FC236}">
                  <a16:creationId xmlns:a16="http://schemas.microsoft.com/office/drawing/2014/main" id="{CCA87807-005B-D488-19AD-1FF517AAD44F}"/>
                </a:ext>
              </a:extLst>
            </p:cNvPr>
            <p:cNvSpPr/>
            <p:nvPr/>
          </p:nvSpPr>
          <p:spPr>
            <a:xfrm>
              <a:off x="3575175" y="1600954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矩形 24">
              <a:extLst>
                <a:ext uri="{FF2B5EF4-FFF2-40B4-BE49-F238E27FC236}">
                  <a16:creationId xmlns:a16="http://schemas.microsoft.com/office/drawing/2014/main" id="{0EA324FA-1A94-DCD5-74D6-7E3CD2F9654D}"/>
                </a:ext>
              </a:extLst>
            </p:cNvPr>
            <p:cNvSpPr/>
            <p:nvPr/>
          </p:nvSpPr>
          <p:spPr>
            <a:xfrm>
              <a:off x="4841832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ysClr val="window" lastClr="FFFFFF"/>
                  </a:solidFill>
                  <a:latin typeface="Calibri"/>
                  <a:ea typeface="宋体"/>
                </a:rPr>
                <a:t>rs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矩形 25">
              <a:extLst>
                <a:ext uri="{FF2B5EF4-FFF2-40B4-BE49-F238E27FC236}">
                  <a16:creationId xmlns:a16="http://schemas.microsoft.com/office/drawing/2014/main" id="{F616A7B2-3F9E-AAD0-DEAF-6503DA02F60E}"/>
                </a:ext>
              </a:extLst>
            </p:cNvPr>
            <p:cNvSpPr/>
            <p:nvPr/>
          </p:nvSpPr>
          <p:spPr>
            <a:xfrm>
              <a:off x="5900751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rgbClr val="0000FF"/>
                  </a:solidFill>
                  <a:latin typeface="Calibri"/>
                  <a:ea typeface="宋体"/>
                </a:rPr>
                <a:t>rt</a:t>
              </a:r>
              <a:endParaRPr lang="zh-CN" altLang="en-US" sz="24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矩形 26">
              <a:extLst>
                <a:ext uri="{FF2B5EF4-FFF2-40B4-BE49-F238E27FC236}">
                  <a16:creationId xmlns:a16="http://schemas.microsoft.com/office/drawing/2014/main" id="{88423B55-9CCB-FEFB-80FE-0B66098A3270}"/>
                </a:ext>
              </a:extLst>
            </p:cNvPr>
            <p:cNvSpPr/>
            <p:nvPr/>
          </p:nvSpPr>
          <p:spPr>
            <a:xfrm>
              <a:off x="6969375" y="1600954"/>
              <a:ext cx="3269999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微软雅黑"/>
                </a:rPr>
                <a:t>16</a:t>
              </a: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/>
                </a:rPr>
                <a:t>位立即数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微软雅黑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7847F4-32D8-24D4-3771-49A78A44B6F7}"/>
                </a:ext>
              </a:extLst>
            </p:cNvPr>
            <p:cNvSpPr txBox="1"/>
            <p:nvPr/>
          </p:nvSpPr>
          <p:spPr>
            <a:xfrm>
              <a:off x="3711216" y="1231065"/>
              <a:ext cx="103134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0C532561-935F-5282-B853-32ABF930300B}"/>
                </a:ext>
              </a:extLst>
            </p:cNvPr>
            <p:cNvSpPr txBox="1"/>
            <p:nvPr/>
          </p:nvSpPr>
          <p:spPr>
            <a:xfrm>
              <a:off x="4827126" y="1231065"/>
              <a:ext cx="1031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07684BDE-3BE5-8121-D69F-D53BF89E2B5B}"/>
                </a:ext>
              </a:extLst>
            </p:cNvPr>
            <p:cNvSpPr txBox="1"/>
            <p:nvPr/>
          </p:nvSpPr>
          <p:spPr>
            <a:xfrm>
              <a:off x="5827216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E0142F43-2F2B-3F94-7B88-DB44E826455A}"/>
                </a:ext>
              </a:extLst>
            </p:cNvPr>
            <p:cNvSpPr txBox="1"/>
            <p:nvPr/>
          </p:nvSpPr>
          <p:spPr>
            <a:xfrm>
              <a:off x="7994688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16bits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</p:grpSp>
      <p:cxnSp>
        <p:nvCxnSpPr>
          <p:cNvPr id="468" name="直接连接符 3">
            <a:extLst>
              <a:ext uri="{FF2B5EF4-FFF2-40B4-BE49-F238E27FC236}">
                <a16:creationId xmlns:a16="http://schemas.microsoft.com/office/drawing/2014/main" id="{7565DDCE-314A-0409-7C17-68E134F12DE6}"/>
              </a:ext>
            </a:extLst>
          </p:cNvPr>
          <p:cNvCxnSpPr/>
          <p:nvPr/>
        </p:nvCxnSpPr>
        <p:spPr>
          <a:xfrm>
            <a:off x="4883358" y="3686012"/>
            <a:ext cx="0" cy="45016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674CEF89-220F-E9B3-EB37-566CC7B2605C}"/>
              </a:ext>
            </a:extLst>
          </p:cNvPr>
          <p:cNvGrpSpPr/>
          <p:nvPr/>
        </p:nvGrpSpPr>
        <p:grpSpPr>
          <a:xfrm>
            <a:off x="941345" y="3330765"/>
            <a:ext cx="9139565" cy="3137583"/>
            <a:chOff x="1708564" y="1427929"/>
            <a:chExt cx="9639385" cy="3309170"/>
          </a:xfrm>
        </p:grpSpPr>
        <p:cxnSp>
          <p:nvCxnSpPr>
            <p:cNvPr id="470" name="直接连接符 5">
              <a:extLst>
                <a:ext uri="{FF2B5EF4-FFF2-40B4-BE49-F238E27FC236}">
                  <a16:creationId xmlns:a16="http://schemas.microsoft.com/office/drawing/2014/main" id="{AEFB5147-34ED-E02C-789E-51E9F76B1425}"/>
                </a:ext>
              </a:extLst>
            </p:cNvPr>
            <p:cNvCxnSpPr/>
            <p:nvPr/>
          </p:nvCxnSpPr>
          <p:spPr>
            <a:xfrm>
              <a:off x="4804771" y="3405486"/>
              <a:ext cx="307633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71" name="直接连接符 6">
              <a:extLst>
                <a:ext uri="{FF2B5EF4-FFF2-40B4-BE49-F238E27FC236}">
                  <a16:creationId xmlns:a16="http://schemas.microsoft.com/office/drawing/2014/main" id="{3C6F0BE8-C9AE-E5CC-2829-939BAE170403}"/>
                </a:ext>
              </a:extLst>
            </p:cNvPr>
            <p:cNvCxnSpPr/>
            <p:nvPr/>
          </p:nvCxnSpPr>
          <p:spPr>
            <a:xfrm>
              <a:off x="4080154" y="2674175"/>
              <a:ext cx="1059164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72" name="直接连接符 7">
              <a:extLst>
                <a:ext uri="{FF2B5EF4-FFF2-40B4-BE49-F238E27FC236}">
                  <a16:creationId xmlns:a16="http://schemas.microsoft.com/office/drawing/2014/main" id="{08342366-F9FD-E9F6-1534-2BDFEF9BD847}"/>
                </a:ext>
              </a:extLst>
            </p:cNvPr>
            <p:cNvCxnSpPr/>
            <p:nvPr/>
          </p:nvCxnSpPr>
          <p:spPr>
            <a:xfrm>
              <a:off x="4066396" y="2373601"/>
              <a:ext cx="1059164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73" name="直接连接符 8">
              <a:extLst>
                <a:ext uri="{FF2B5EF4-FFF2-40B4-BE49-F238E27FC236}">
                  <a16:creationId xmlns:a16="http://schemas.microsoft.com/office/drawing/2014/main" id="{EA2393F5-9D92-7B16-7031-CC8A23A39F74}"/>
                </a:ext>
              </a:extLst>
            </p:cNvPr>
            <p:cNvCxnSpPr/>
            <p:nvPr/>
          </p:nvCxnSpPr>
          <p:spPr>
            <a:xfrm>
              <a:off x="5866157" y="1802604"/>
              <a:ext cx="0" cy="474778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474" name="矩形 473">
              <a:extLst>
                <a:ext uri="{FF2B5EF4-FFF2-40B4-BE49-F238E27FC236}">
                  <a16:creationId xmlns:a16="http://schemas.microsoft.com/office/drawing/2014/main" id="{E13BCAC5-5E4D-6BF6-3432-3649E8738FB2}"/>
                </a:ext>
              </a:extLst>
            </p:cNvPr>
            <p:cNvSpPr/>
            <p:nvPr/>
          </p:nvSpPr>
          <p:spPr>
            <a:xfrm>
              <a:off x="2019314" y="214755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475" name="直接连接符 10">
              <a:extLst>
                <a:ext uri="{FF2B5EF4-FFF2-40B4-BE49-F238E27FC236}">
                  <a16:creationId xmlns:a16="http://schemas.microsoft.com/office/drawing/2014/main" id="{23C81E6A-3A56-5C0C-BEB2-D7CB00562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6210" y="2604004"/>
              <a:ext cx="0" cy="100857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476" name="矩形 475">
              <a:extLst>
                <a:ext uri="{FF2B5EF4-FFF2-40B4-BE49-F238E27FC236}">
                  <a16:creationId xmlns:a16="http://schemas.microsoft.com/office/drawing/2014/main" id="{9611F5B2-2A69-0548-06BA-585FFEB912AB}"/>
                </a:ext>
              </a:extLst>
            </p:cNvPr>
            <p:cNvSpPr/>
            <p:nvPr/>
          </p:nvSpPr>
          <p:spPr>
            <a:xfrm>
              <a:off x="1897085" y="265137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7" name="直接连接符 12">
              <a:extLst>
                <a:ext uri="{FF2B5EF4-FFF2-40B4-BE49-F238E27FC236}">
                  <a16:creationId xmlns:a16="http://schemas.microsoft.com/office/drawing/2014/main" id="{DDC95E5D-2B69-C406-2989-7B60F6EBF417}"/>
                </a:ext>
              </a:extLst>
            </p:cNvPr>
            <p:cNvCxnSpPr>
              <a:cxnSpLocks/>
              <a:endCxn id="474" idx="1"/>
            </p:cNvCxnSpPr>
            <p:nvPr/>
          </p:nvCxnSpPr>
          <p:spPr>
            <a:xfrm>
              <a:off x="1708564" y="2373601"/>
              <a:ext cx="310750" cy="47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78" name="直接连接符 13">
              <a:extLst>
                <a:ext uri="{FF2B5EF4-FFF2-40B4-BE49-F238E27FC236}">
                  <a16:creationId xmlns:a16="http://schemas.microsoft.com/office/drawing/2014/main" id="{F83A13E5-458E-309C-C447-41F118B6491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01" y="2378441"/>
              <a:ext cx="343074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479" name="矩形 478">
              <a:extLst>
                <a:ext uri="{FF2B5EF4-FFF2-40B4-BE49-F238E27FC236}">
                  <a16:creationId xmlns:a16="http://schemas.microsoft.com/office/drawing/2014/main" id="{8566F262-2C15-0E9E-5418-8C2D04308FC4}"/>
                </a:ext>
              </a:extLst>
            </p:cNvPr>
            <p:cNvSpPr/>
            <p:nvPr/>
          </p:nvSpPr>
          <p:spPr>
            <a:xfrm>
              <a:off x="1934950" y="1809464"/>
              <a:ext cx="458509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480" name="组合 479">
              <a:extLst>
                <a:ext uri="{FF2B5EF4-FFF2-40B4-BE49-F238E27FC236}">
                  <a16:creationId xmlns:a16="http://schemas.microsoft.com/office/drawing/2014/main" id="{7CBBFDEF-A12D-B462-4173-6BD8591E220D}"/>
                </a:ext>
              </a:extLst>
            </p:cNvPr>
            <p:cNvGrpSpPr/>
            <p:nvPr/>
          </p:nvGrpSpPr>
          <p:grpSpPr>
            <a:xfrm>
              <a:off x="2611298" y="2051792"/>
              <a:ext cx="944542" cy="1445348"/>
              <a:chOff x="2153669" y="3581315"/>
              <a:chExt cx="981236" cy="1387999"/>
            </a:xfrm>
          </p:grpSpPr>
          <p:sp>
            <p:nvSpPr>
              <p:cNvPr id="531" name="矩形 530">
                <a:extLst>
                  <a:ext uri="{FF2B5EF4-FFF2-40B4-BE49-F238E27FC236}">
                    <a16:creationId xmlns:a16="http://schemas.microsoft.com/office/drawing/2014/main" id="{9E72FD0B-F406-8D0B-DE16-3A3B33C84EDC}"/>
                  </a:ext>
                </a:extLst>
              </p:cNvPr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8851B809-342A-3325-1D36-7EA0A9C9FAE1}"/>
                  </a:ext>
                </a:extLst>
              </p:cNvPr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9B0E9157-73E6-2312-1330-385ECBFC3597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4" name="矩形 533">
                <a:extLst>
                  <a:ext uri="{FF2B5EF4-FFF2-40B4-BE49-F238E27FC236}">
                    <a16:creationId xmlns:a16="http://schemas.microsoft.com/office/drawing/2014/main" id="{C0C7025C-6B77-D297-45F1-9CFA53ECE451}"/>
                  </a:ext>
                </a:extLst>
              </p:cNvPr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指令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</p:grpSp>
        <p:sp>
          <p:nvSpPr>
            <p:cNvPr id="481" name="矩形 480">
              <a:extLst>
                <a:ext uri="{FF2B5EF4-FFF2-40B4-BE49-F238E27FC236}">
                  <a16:creationId xmlns:a16="http://schemas.microsoft.com/office/drawing/2014/main" id="{43446390-D973-9D72-E6B7-98BF432299EC}"/>
                </a:ext>
              </a:extLst>
            </p:cNvPr>
            <p:cNvSpPr/>
            <p:nvPr/>
          </p:nvSpPr>
          <p:spPr>
            <a:xfrm>
              <a:off x="4019931" y="242626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20:16</a:t>
              </a:r>
              <a:endParaRPr kumimoji="0" lang="zh-CN" altLang="en-US" sz="104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17B2FEF3-1BD5-62F0-CD55-AEC5E9948B9D}"/>
                </a:ext>
              </a:extLst>
            </p:cNvPr>
            <p:cNvSpPr/>
            <p:nvPr/>
          </p:nvSpPr>
          <p:spPr>
            <a:xfrm>
              <a:off x="4022116" y="2151469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25:21</a:t>
              </a:r>
              <a:endParaRPr kumimoji="0" lang="zh-CN" altLang="en-US" sz="104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BF652C1B-43B1-CB26-924D-A4066844BD04}"/>
                </a:ext>
              </a:extLst>
            </p:cNvPr>
            <p:cNvSpPr/>
            <p:nvPr/>
          </p:nvSpPr>
          <p:spPr>
            <a:xfrm>
              <a:off x="4013021" y="4042423"/>
              <a:ext cx="446675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15:0</a:t>
              </a:r>
              <a:endParaRPr kumimoji="0" lang="zh-CN" altLang="en-US" sz="104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038D8C9C-8D46-1CB0-678A-8E9FF526B816}"/>
                </a:ext>
              </a:extLst>
            </p:cNvPr>
            <p:cNvSpPr/>
            <p:nvPr/>
          </p:nvSpPr>
          <p:spPr>
            <a:xfrm>
              <a:off x="5295103" y="4059711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B3C47A22-7220-5504-316D-472FE01B11B3}"/>
                </a:ext>
              </a:extLst>
            </p:cNvPr>
            <p:cNvSpPr/>
            <p:nvPr/>
          </p:nvSpPr>
          <p:spPr>
            <a:xfrm>
              <a:off x="6411714" y="4156958"/>
              <a:ext cx="86257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SignImm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E93AD87F-75A5-6606-DEB9-4C2691F18711}"/>
                </a:ext>
              </a:extLst>
            </p:cNvPr>
            <p:cNvSpPr>
              <a:spLocks/>
            </p:cNvSpPr>
            <p:nvPr/>
          </p:nvSpPr>
          <p:spPr>
            <a:xfrm>
              <a:off x="5129176" y="200910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F37274B3-0B4E-0262-AFD3-4AD5B3A74C55}"/>
                </a:ext>
              </a:extLst>
            </p:cNvPr>
            <p:cNvSpPr/>
            <p:nvPr/>
          </p:nvSpPr>
          <p:spPr>
            <a:xfrm>
              <a:off x="5113732" y="223086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18153030-6241-339A-D4AA-A72A82930E71}"/>
                </a:ext>
              </a:extLst>
            </p:cNvPr>
            <p:cNvSpPr/>
            <p:nvPr/>
          </p:nvSpPr>
          <p:spPr>
            <a:xfrm>
              <a:off x="5114863" y="255172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F34C591B-E960-5852-F6A8-9DB753252E60}"/>
                </a:ext>
              </a:extLst>
            </p:cNvPr>
            <p:cNvSpPr/>
            <p:nvPr/>
          </p:nvSpPr>
          <p:spPr>
            <a:xfrm>
              <a:off x="5108189" y="289968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2E5A199C-BA52-D6CE-296B-4522798367A9}"/>
                </a:ext>
              </a:extLst>
            </p:cNvPr>
            <p:cNvSpPr/>
            <p:nvPr/>
          </p:nvSpPr>
          <p:spPr>
            <a:xfrm>
              <a:off x="5113732" y="32543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0EA9EA5A-A2C4-EBFD-EAB9-8B29F4090FA7}"/>
                </a:ext>
              </a:extLst>
            </p:cNvPr>
            <p:cNvSpPr/>
            <p:nvPr/>
          </p:nvSpPr>
          <p:spPr>
            <a:xfrm>
              <a:off x="5634363" y="197201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9723BB48-8E72-9478-AD7F-D69634D6C155}"/>
                </a:ext>
              </a:extLst>
            </p:cNvPr>
            <p:cNvSpPr/>
            <p:nvPr/>
          </p:nvSpPr>
          <p:spPr>
            <a:xfrm>
              <a:off x="5488517" y="3008265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寄存器组</a:t>
              </a:r>
            </a:p>
          </p:txBody>
        </p:sp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AE6CD213-BDD6-D7B4-FD48-2A2754DB4F84}"/>
                </a:ext>
              </a:extLst>
            </p:cNvPr>
            <p:cNvSpPr/>
            <p:nvPr/>
          </p:nvSpPr>
          <p:spPr>
            <a:xfrm>
              <a:off x="6214338" y="224113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A1A1DF30-C017-F022-6DC7-6781B5A9669A}"/>
                </a:ext>
              </a:extLst>
            </p:cNvPr>
            <p:cNvSpPr/>
            <p:nvPr/>
          </p:nvSpPr>
          <p:spPr>
            <a:xfrm>
              <a:off x="6206197" y="266059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5" name="直接连接符 30">
              <a:extLst>
                <a:ext uri="{FF2B5EF4-FFF2-40B4-BE49-F238E27FC236}">
                  <a16:creationId xmlns:a16="http://schemas.microsoft.com/office/drawing/2014/main" id="{9093F2B1-DD56-6F2C-0834-DFD6485ECA24}"/>
                </a:ext>
              </a:extLst>
            </p:cNvPr>
            <p:cNvCxnSpPr/>
            <p:nvPr/>
          </p:nvCxnSpPr>
          <p:spPr>
            <a:xfrm>
              <a:off x="6533747" y="2394891"/>
              <a:ext cx="1557578" cy="1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496" name="任意多边形: 形状 323">
              <a:extLst>
                <a:ext uri="{FF2B5EF4-FFF2-40B4-BE49-F238E27FC236}">
                  <a16:creationId xmlns:a16="http://schemas.microsoft.com/office/drawing/2014/main" id="{F1078D1B-9E40-8E92-3D4C-23D929F1B5FC}"/>
                </a:ext>
              </a:extLst>
            </p:cNvPr>
            <p:cNvSpPr/>
            <p:nvPr/>
          </p:nvSpPr>
          <p:spPr>
            <a:xfrm>
              <a:off x="8091325" y="222526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7" name="矩形 496">
              <a:extLst>
                <a:ext uri="{FF2B5EF4-FFF2-40B4-BE49-F238E27FC236}">
                  <a16:creationId xmlns:a16="http://schemas.microsoft.com/office/drawing/2014/main" id="{DAD629FC-7C16-2F8C-AD4D-0D41785D6D5B}"/>
                </a:ext>
              </a:extLst>
            </p:cNvPr>
            <p:cNvSpPr/>
            <p:nvPr/>
          </p:nvSpPr>
          <p:spPr>
            <a:xfrm rot="16200000">
              <a:off x="8150044" y="253377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498" name="直接连接符 33">
              <a:extLst>
                <a:ext uri="{FF2B5EF4-FFF2-40B4-BE49-F238E27FC236}">
                  <a16:creationId xmlns:a16="http://schemas.microsoft.com/office/drawing/2014/main" id="{F9F45706-F14E-AC5B-D677-16FAF54CDF2F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34" y="2686742"/>
              <a:ext cx="1224035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9" name="直接连接符 34">
              <a:extLst>
                <a:ext uri="{FF2B5EF4-FFF2-40B4-BE49-F238E27FC236}">
                  <a16:creationId xmlns:a16="http://schemas.microsoft.com/office/drawing/2014/main" id="{21FDEB5E-0C82-8C25-A42F-DB3CCB304D0C}"/>
                </a:ext>
              </a:extLst>
            </p:cNvPr>
            <p:cNvCxnSpPr/>
            <p:nvPr/>
          </p:nvCxnSpPr>
          <p:spPr>
            <a:xfrm>
              <a:off x="10567871" y="2685928"/>
              <a:ext cx="780078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0" name="组合 499">
              <a:extLst>
                <a:ext uri="{FF2B5EF4-FFF2-40B4-BE49-F238E27FC236}">
                  <a16:creationId xmlns:a16="http://schemas.microsoft.com/office/drawing/2014/main" id="{19422C72-C1BB-B2D0-F641-3CF7023D233C}"/>
                </a:ext>
              </a:extLst>
            </p:cNvPr>
            <p:cNvGrpSpPr/>
            <p:nvPr/>
          </p:nvGrpSpPr>
          <p:grpSpPr>
            <a:xfrm>
              <a:off x="9717530" y="2080336"/>
              <a:ext cx="916908" cy="1436044"/>
              <a:chOff x="2106940" y="3477998"/>
              <a:chExt cx="952529" cy="1491834"/>
            </a:xfrm>
          </p:grpSpPr>
          <p:sp>
            <p:nvSpPr>
              <p:cNvPr id="525" name="矩形 524">
                <a:extLst>
                  <a:ext uri="{FF2B5EF4-FFF2-40B4-BE49-F238E27FC236}">
                    <a16:creationId xmlns:a16="http://schemas.microsoft.com/office/drawing/2014/main" id="{B97950E9-6CF8-F2F4-C7BC-252B6D3EECAE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9F5F9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26" name="矩形 525">
                <a:extLst>
                  <a:ext uri="{FF2B5EF4-FFF2-40B4-BE49-F238E27FC236}">
                    <a16:creationId xmlns:a16="http://schemas.microsoft.com/office/drawing/2014/main" id="{FD34C49C-2DC9-99BC-DD5D-34847E4D546D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" name="矩形 526">
                <a:extLst>
                  <a:ext uri="{FF2B5EF4-FFF2-40B4-BE49-F238E27FC236}">
                    <a16:creationId xmlns:a16="http://schemas.microsoft.com/office/drawing/2014/main" id="{BBA42313-1C80-EA39-4502-5B6316E7618B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矩形 527">
                <a:extLst>
                  <a:ext uri="{FF2B5EF4-FFF2-40B4-BE49-F238E27FC236}">
                    <a16:creationId xmlns:a16="http://schemas.microsoft.com/office/drawing/2014/main" id="{455F18A2-BB19-B637-9C9C-689B87877075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BCC2BC8E-4071-BAEA-76CA-BEA2FDF8F210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  <p:sp>
            <p:nvSpPr>
              <p:cNvPr id="530" name="矩形 529">
                <a:extLst>
                  <a:ext uri="{FF2B5EF4-FFF2-40B4-BE49-F238E27FC236}">
                    <a16:creationId xmlns:a16="http://schemas.microsoft.com/office/drawing/2014/main" id="{09B12EEE-D121-99B2-741A-D791ED5A7EDF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01" name="流程图: 手动输入 146">
              <a:extLst>
                <a:ext uri="{FF2B5EF4-FFF2-40B4-BE49-F238E27FC236}">
                  <a16:creationId xmlns:a16="http://schemas.microsoft.com/office/drawing/2014/main" id="{9AFD2B3F-FB48-980E-6E82-873087AA7124}"/>
                </a:ext>
              </a:extLst>
            </p:cNvPr>
            <p:cNvSpPr/>
            <p:nvPr/>
          </p:nvSpPr>
          <p:spPr>
            <a:xfrm>
              <a:off x="5216269" y="4031930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502" name="直接连接符 37">
              <a:extLst>
                <a:ext uri="{FF2B5EF4-FFF2-40B4-BE49-F238E27FC236}">
                  <a16:creationId xmlns:a16="http://schemas.microsoft.com/office/drawing/2014/main" id="{93815FC0-BD7E-3C65-57C6-CC8437540AE8}"/>
                </a:ext>
              </a:extLst>
            </p:cNvPr>
            <p:cNvCxnSpPr>
              <a:cxnSpLocks/>
            </p:cNvCxnSpPr>
            <p:nvPr/>
          </p:nvCxnSpPr>
          <p:spPr>
            <a:xfrm>
              <a:off x="4065386" y="2369368"/>
              <a:ext cx="0" cy="1896174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3" name="直接连接符 38">
              <a:extLst>
                <a:ext uri="{FF2B5EF4-FFF2-40B4-BE49-F238E27FC236}">
                  <a16:creationId xmlns:a16="http://schemas.microsoft.com/office/drawing/2014/main" id="{F16E44E3-D327-5F8B-36E8-0CD06A051D9E}"/>
                </a:ext>
              </a:extLst>
            </p:cNvPr>
            <p:cNvCxnSpPr>
              <a:cxnSpLocks/>
            </p:cNvCxnSpPr>
            <p:nvPr/>
          </p:nvCxnSpPr>
          <p:spPr>
            <a:xfrm>
              <a:off x="11347949" y="2685928"/>
              <a:ext cx="0" cy="2051171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4" name="直接连接符 39">
              <a:extLst>
                <a:ext uri="{FF2B5EF4-FFF2-40B4-BE49-F238E27FC236}">
                  <a16:creationId xmlns:a16="http://schemas.microsoft.com/office/drawing/2014/main" id="{4DEE820D-7FF6-E19F-6443-96A1268CCB04}"/>
                </a:ext>
              </a:extLst>
            </p:cNvPr>
            <p:cNvCxnSpPr/>
            <p:nvPr/>
          </p:nvCxnSpPr>
          <p:spPr>
            <a:xfrm>
              <a:off x="4418377" y="2674175"/>
              <a:ext cx="0" cy="345398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5" name="直接连接符 40">
              <a:extLst>
                <a:ext uri="{FF2B5EF4-FFF2-40B4-BE49-F238E27FC236}">
                  <a16:creationId xmlns:a16="http://schemas.microsoft.com/office/drawing/2014/main" id="{07AE0876-D7AA-AECB-1CEB-C00BC2265E29}"/>
                </a:ext>
              </a:extLst>
            </p:cNvPr>
            <p:cNvCxnSpPr/>
            <p:nvPr/>
          </p:nvCxnSpPr>
          <p:spPr>
            <a:xfrm>
              <a:off x="4081306" y="4265542"/>
              <a:ext cx="1110987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6" name="直接连接符 41">
              <a:extLst>
                <a:ext uri="{FF2B5EF4-FFF2-40B4-BE49-F238E27FC236}">
                  <a16:creationId xmlns:a16="http://schemas.microsoft.com/office/drawing/2014/main" id="{A7CE01D3-5661-AEAC-FD01-BD26D6539136}"/>
                </a:ext>
              </a:extLst>
            </p:cNvPr>
            <p:cNvCxnSpPr/>
            <p:nvPr/>
          </p:nvCxnSpPr>
          <p:spPr>
            <a:xfrm>
              <a:off x="4797948" y="3414793"/>
              <a:ext cx="0" cy="1304571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7" name="直接连接符 42">
              <a:extLst>
                <a:ext uri="{FF2B5EF4-FFF2-40B4-BE49-F238E27FC236}">
                  <a16:creationId xmlns:a16="http://schemas.microsoft.com/office/drawing/2014/main" id="{275E4D3D-B838-B21E-53BE-71613B5246BB}"/>
                </a:ext>
              </a:extLst>
            </p:cNvPr>
            <p:cNvCxnSpPr/>
            <p:nvPr/>
          </p:nvCxnSpPr>
          <p:spPr>
            <a:xfrm>
              <a:off x="4797948" y="4737099"/>
              <a:ext cx="6550001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8" name="直接连接符 43">
              <a:extLst>
                <a:ext uri="{FF2B5EF4-FFF2-40B4-BE49-F238E27FC236}">
                  <a16:creationId xmlns:a16="http://schemas.microsoft.com/office/drawing/2014/main" id="{1828E713-407F-2631-B20F-059B106D199B}"/>
                </a:ext>
              </a:extLst>
            </p:cNvPr>
            <p:cNvCxnSpPr/>
            <p:nvPr/>
          </p:nvCxnSpPr>
          <p:spPr>
            <a:xfrm>
              <a:off x="7115496" y="2934699"/>
              <a:ext cx="0" cy="1222259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9" name="直接连接符 44">
              <a:extLst>
                <a:ext uri="{FF2B5EF4-FFF2-40B4-BE49-F238E27FC236}">
                  <a16:creationId xmlns:a16="http://schemas.microsoft.com/office/drawing/2014/main" id="{7FF1F682-0589-FD26-F2FD-D108A76C0A95}"/>
                </a:ext>
              </a:extLst>
            </p:cNvPr>
            <p:cNvCxnSpPr/>
            <p:nvPr/>
          </p:nvCxnSpPr>
          <p:spPr>
            <a:xfrm>
              <a:off x="7115496" y="2931751"/>
              <a:ext cx="975829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10" name="直接连接符 45">
              <a:extLst>
                <a:ext uri="{FF2B5EF4-FFF2-40B4-BE49-F238E27FC236}">
                  <a16:creationId xmlns:a16="http://schemas.microsoft.com/office/drawing/2014/main" id="{0849ED6E-B436-D410-DBB5-0AE46D7AEFAB}"/>
                </a:ext>
              </a:extLst>
            </p:cNvPr>
            <p:cNvCxnSpPr/>
            <p:nvPr/>
          </p:nvCxnSpPr>
          <p:spPr>
            <a:xfrm>
              <a:off x="6463709" y="4186176"/>
              <a:ext cx="651787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11" name="等腰三角形 46">
              <a:extLst>
                <a:ext uri="{FF2B5EF4-FFF2-40B4-BE49-F238E27FC236}">
                  <a16:creationId xmlns:a16="http://schemas.microsoft.com/office/drawing/2014/main" id="{2302D99F-1A60-AF76-9D58-20F82D6D6E04}"/>
                </a:ext>
              </a:extLst>
            </p:cNvPr>
            <p:cNvSpPr/>
            <p:nvPr/>
          </p:nvSpPr>
          <p:spPr>
            <a:xfrm>
              <a:off x="2037598" y="247671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512" name="组合 511">
              <a:extLst>
                <a:ext uri="{FF2B5EF4-FFF2-40B4-BE49-F238E27FC236}">
                  <a16:creationId xmlns:a16="http://schemas.microsoft.com/office/drawing/2014/main" id="{82C87D3B-55A3-1A0F-C44A-218BAC258DDE}"/>
                </a:ext>
              </a:extLst>
            </p:cNvPr>
            <p:cNvGrpSpPr/>
            <p:nvPr/>
          </p:nvGrpSpPr>
          <p:grpSpPr>
            <a:xfrm>
              <a:off x="5559031" y="350249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522" name="直接连接符 57">
                <a:extLst>
                  <a:ext uri="{FF2B5EF4-FFF2-40B4-BE49-F238E27FC236}">
                    <a16:creationId xmlns:a16="http://schemas.microsoft.com/office/drawing/2014/main" id="{6F12FA02-137E-841D-4BD5-79CCD80FE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23" name="矩形 522">
                <a:extLst>
                  <a:ext uri="{FF2B5EF4-FFF2-40B4-BE49-F238E27FC236}">
                    <a16:creationId xmlns:a16="http://schemas.microsoft.com/office/drawing/2014/main" id="{84EE69D5-8D13-C178-CAD0-5F77817A1939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" name="等腰三角形 59">
                <a:extLst>
                  <a:ext uri="{FF2B5EF4-FFF2-40B4-BE49-F238E27FC236}">
                    <a16:creationId xmlns:a16="http://schemas.microsoft.com/office/drawing/2014/main" id="{42A840D3-F69B-F75B-4126-3DD7E193147D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13" name="组合 512">
              <a:extLst>
                <a:ext uri="{FF2B5EF4-FFF2-40B4-BE49-F238E27FC236}">
                  <a16:creationId xmlns:a16="http://schemas.microsoft.com/office/drawing/2014/main" id="{4C645C25-A079-ED67-AD13-E647196387F0}"/>
                </a:ext>
              </a:extLst>
            </p:cNvPr>
            <p:cNvGrpSpPr/>
            <p:nvPr/>
          </p:nvGrpSpPr>
          <p:grpSpPr>
            <a:xfrm>
              <a:off x="9930977" y="338788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519" name="直接连接符 54">
                <a:extLst>
                  <a:ext uri="{FF2B5EF4-FFF2-40B4-BE49-F238E27FC236}">
                    <a16:creationId xmlns:a16="http://schemas.microsoft.com/office/drawing/2014/main" id="{586400EA-D250-14A1-13B6-05F98BB92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20" name="矩形 519">
                <a:extLst>
                  <a:ext uri="{FF2B5EF4-FFF2-40B4-BE49-F238E27FC236}">
                    <a16:creationId xmlns:a16="http://schemas.microsoft.com/office/drawing/2014/main" id="{3AC394F6-FF34-25E3-29F9-D27AD5032741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" name="等腰三角形 56">
                <a:extLst>
                  <a:ext uri="{FF2B5EF4-FFF2-40B4-BE49-F238E27FC236}">
                    <a16:creationId xmlns:a16="http://schemas.microsoft.com/office/drawing/2014/main" id="{2C199A50-27D2-8E6F-D6A1-FBC94CA9847E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9F5F9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514" name="直接连接符 49">
              <a:extLst>
                <a:ext uri="{FF2B5EF4-FFF2-40B4-BE49-F238E27FC236}">
                  <a16:creationId xmlns:a16="http://schemas.microsoft.com/office/drawing/2014/main" id="{9EF347B2-C969-2A57-46D9-384EA3716341}"/>
                </a:ext>
              </a:extLst>
            </p:cNvPr>
            <p:cNvCxnSpPr/>
            <p:nvPr/>
          </p:nvCxnSpPr>
          <p:spPr>
            <a:xfrm>
              <a:off x="3519779" y="2373601"/>
              <a:ext cx="545607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15" name="直接连接符 50">
              <a:extLst>
                <a:ext uri="{FF2B5EF4-FFF2-40B4-BE49-F238E27FC236}">
                  <a16:creationId xmlns:a16="http://schemas.microsoft.com/office/drawing/2014/main" id="{6B77DC00-52BA-2B84-9803-65F66ECB2B78}"/>
                </a:ext>
              </a:extLst>
            </p:cNvPr>
            <p:cNvCxnSpPr/>
            <p:nvPr/>
          </p:nvCxnSpPr>
          <p:spPr>
            <a:xfrm>
              <a:off x="4431498" y="3019573"/>
              <a:ext cx="680906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71A5D6B9-0945-D3D6-F186-010CD837B15D}"/>
                </a:ext>
              </a:extLst>
            </p:cNvPr>
            <p:cNvSpPr/>
            <p:nvPr/>
          </p:nvSpPr>
          <p:spPr>
            <a:xfrm>
              <a:off x="5192293" y="1427929"/>
              <a:ext cx="1270029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1671B982-7814-69C9-2E4F-D93E2C4EE07F}"/>
                </a:ext>
              </a:extLst>
            </p:cNvPr>
            <p:cNvSpPr/>
            <p:nvPr/>
          </p:nvSpPr>
          <p:spPr>
            <a:xfrm>
              <a:off x="7835250" y="1442614"/>
              <a:ext cx="90991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518" name="直接连接符 53">
              <a:extLst>
                <a:ext uri="{FF2B5EF4-FFF2-40B4-BE49-F238E27FC236}">
                  <a16:creationId xmlns:a16="http://schemas.microsoft.com/office/drawing/2014/main" id="{7890A5E6-C5C3-55D7-8094-F516EBB8EE6F}"/>
                </a:ext>
              </a:extLst>
            </p:cNvPr>
            <p:cNvCxnSpPr/>
            <p:nvPr/>
          </p:nvCxnSpPr>
          <p:spPr>
            <a:xfrm>
              <a:off x="8325128" y="1816557"/>
              <a:ext cx="0" cy="474778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535" name="直接连接符 70">
            <a:extLst>
              <a:ext uri="{FF2B5EF4-FFF2-40B4-BE49-F238E27FC236}">
                <a16:creationId xmlns:a16="http://schemas.microsoft.com/office/drawing/2014/main" id="{0712104F-51C5-B728-26AC-76355839770F}"/>
              </a:ext>
            </a:extLst>
          </p:cNvPr>
          <p:cNvCxnSpPr>
            <a:cxnSpLocks/>
          </p:cNvCxnSpPr>
          <p:nvPr/>
        </p:nvCxnSpPr>
        <p:spPr>
          <a:xfrm>
            <a:off x="3870538" y="5205782"/>
            <a:ext cx="333485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36" name="直接连接符 71">
            <a:extLst>
              <a:ext uri="{FF2B5EF4-FFF2-40B4-BE49-F238E27FC236}">
                <a16:creationId xmlns:a16="http://schemas.microsoft.com/office/drawing/2014/main" id="{BDE64ED0-35FF-1CAA-AF9C-F3F645839F60}"/>
              </a:ext>
            </a:extLst>
          </p:cNvPr>
          <p:cNvCxnSpPr/>
          <p:nvPr/>
        </p:nvCxnSpPr>
        <p:spPr>
          <a:xfrm>
            <a:off x="3175959" y="4512391"/>
            <a:ext cx="33468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37" name="直接连接符 72">
            <a:extLst>
              <a:ext uri="{FF2B5EF4-FFF2-40B4-BE49-F238E27FC236}">
                <a16:creationId xmlns:a16="http://schemas.microsoft.com/office/drawing/2014/main" id="{500369ED-5B79-9C12-BEEC-A0985CCE2663}"/>
              </a:ext>
            </a:extLst>
          </p:cNvPr>
          <p:cNvCxnSpPr/>
          <p:nvPr/>
        </p:nvCxnSpPr>
        <p:spPr>
          <a:xfrm>
            <a:off x="3189963" y="4218057"/>
            <a:ext cx="1004244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38" name="直接连接符 73">
            <a:extLst>
              <a:ext uri="{FF2B5EF4-FFF2-40B4-BE49-F238E27FC236}">
                <a16:creationId xmlns:a16="http://schemas.microsoft.com/office/drawing/2014/main" id="{D0A303C4-5EB6-9CE3-1FBD-FFB3A8B2AEF2}"/>
              </a:ext>
            </a:extLst>
          </p:cNvPr>
          <p:cNvCxnSpPr>
            <a:cxnSpLocks/>
          </p:cNvCxnSpPr>
          <p:nvPr/>
        </p:nvCxnSpPr>
        <p:spPr>
          <a:xfrm flipV="1">
            <a:off x="1356297" y="4445859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39" name="矩形 538">
            <a:extLst>
              <a:ext uri="{FF2B5EF4-FFF2-40B4-BE49-F238E27FC236}">
                <a16:creationId xmlns:a16="http://schemas.microsoft.com/office/drawing/2014/main" id="{D23A5C25-2F92-218E-6B5A-011E06E6BBDD}"/>
              </a:ext>
            </a:extLst>
          </p:cNvPr>
          <p:cNvSpPr/>
          <p:nvPr/>
        </p:nvSpPr>
        <p:spPr>
          <a:xfrm>
            <a:off x="1120090" y="4490775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0" name="直接连接符 75">
            <a:extLst>
              <a:ext uri="{FF2B5EF4-FFF2-40B4-BE49-F238E27FC236}">
                <a16:creationId xmlns:a16="http://schemas.microsoft.com/office/drawing/2014/main" id="{32E79865-6362-7CE2-C9EE-EE2AA81AD224}"/>
              </a:ext>
            </a:extLst>
          </p:cNvPr>
          <p:cNvCxnSpPr>
            <a:cxnSpLocks/>
          </p:cNvCxnSpPr>
          <p:nvPr/>
        </p:nvCxnSpPr>
        <p:spPr>
          <a:xfrm>
            <a:off x="941344" y="4227403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41" name="直接连接符 76">
            <a:extLst>
              <a:ext uri="{FF2B5EF4-FFF2-40B4-BE49-F238E27FC236}">
                <a16:creationId xmlns:a16="http://schemas.microsoft.com/office/drawing/2014/main" id="{7129F988-B7E7-7F8B-9AF7-363B7BB5F13C}"/>
              </a:ext>
            </a:extLst>
          </p:cNvPr>
          <p:cNvCxnSpPr>
            <a:cxnSpLocks/>
          </p:cNvCxnSpPr>
          <p:nvPr/>
        </p:nvCxnSpPr>
        <p:spPr>
          <a:xfrm>
            <a:off x="1480117" y="4231991"/>
            <a:ext cx="32528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sp>
        <p:nvSpPr>
          <p:cNvPr id="542" name="矩形 541">
            <a:extLst>
              <a:ext uri="{FF2B5EF4-FFF2-40B4-BE49-F238E27FC236}">
                <a16:creationId xmlns:a16="http://schemas.microsoft.com/office/drawing/2014/main" id="{AA073078-EE44-9148-BC03-B6467FE9F216}"/>
              </a:ext>
            </a:extLst>
          </p:cNvPr>
          <p:cNvSpPr/>
          <p:nvPr/>
        </p:nvSpPr>
        <p:spPr>
          <a:xfrm>
            <a:off x="1155992" y="3692517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43" name="矩形 542">
            <a:extLst>
              <a:ext uri="{FF2B5EF4-FFF2-40B4-BE49-F238E27FC236}">
                <a16:creationId xmlns:a16="http://schemas.microsoft.com/office/drawing/2014/main" id="{0F4EF972-1F5D-644D-6CC0-62546768B953}"/>
              </a:ext>
            </a:extLst>
          </p:cNvPr>
          <p:cNvSpPr/>
          <p:nvPr/>
        </p:nvSpPr>
        <p:spPr>
          <a:xfrm>
            <a:off x="3132862" y="427733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4" name="矩形 543">
            <a:extLst>
              <a:ext uri="{FF2B5EF4-FFF2-40B4-BE49-F238E27FC236}">
                <a16:creationId xmlns:a16="http://schemas.microsoft.com/office/drawing/2014/main" id="{078C0159-AF6A-5A93-6157-2011C72F624A}"/>
              </a:ext>
            </a:extLst>
          </p:cNvPr>
          <p:cNvSpPr/>
          <p:nvPr/>
        </p:nvSpPr>
        <p:spPr>
          <a:xfrm>
            <a:off x="3134934" y="401678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5" name="矩形 544">
            <a:extLst>
              <a:ext uri="{FF2B5EF4-FFF2-40B4-BE49-F238E27FC236}">
                <a16:creationId xmlns:a16="http://schemas.microsoft.com/office/drawing/2014/main" id="{9F4B0499-9242-672C-E3E0-EABED9612A82}"/>
              </a:ext>
            </a:extLst>
          </p:cNvPr>
          <p:cNvSpPr/>
          <p:nvPr/>
        </p:nvSpPr>
        <p:spPr>
          <a:xfrm>
            <a:off x="3126311" y="5809692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6" name="矩形 545">
            <a:extLst>
              <a:ext uri="{FF2B5EF4-FFF2-40B4-BE49-F238E27FC236}">
                <a16:creationId xmlns:a16="http://schemas.microsoft.com/office/drawing/2014/main" id="{3FE73453-EB02-3052-6EA7-2CDE7EBD4393}"/>
              </a:ext>
            </a:extLst>
          </p:cNvPr>
          <p:cNvSpPr/>
          <p:nvPr/>
        </p:nvSpPr>
        <p:spPr>
          <a:xfrm>
            <a:off x="5400627" y="5918289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7" name="直接连接符 82">
            <a:extLst>
              <a:ext uri="{FF2B5EF4-FFF2-40B4-BE49-F238E27FC236}">
                <a16:creationId xmlns:a16="http://schemas.microsoft.com/office/drawing/2014/main" id="{D856B724-E6AC-CC02-5A6B-793FCC96ABD7}"/>
              </a:ext>
            </a:extLst>
          </p:cNvPr>
          <p:cNvCxnSpPr/>
          <p:nvPr/>
        </p:nvCxnSpPr>
        <p:spPr>
          <a:xfrm>
            <a:off x="5528517" y="4249769"/>
            <a:ext cx="1476815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48" name="直接连接符 85">
            <a:extLst>
              <a:ext uri="{FF2B5EF4-FFF2-40B4-BE49-F238E27FC236}">
                <a16:creationId xmlns:a16="http://schemas.microsoft.com/office/drawing/2014/main" id="{4E5B4BBD-6008-3A97-07BE-0C9D87429BD3}"/>
              </a:ext>
            </a:extLst>
          </p:cNvPr>
          <p:cNvCxnSpPr>
            <a:cxnSpLocks/>
          </p:cNvCxnSpPr>
          <p:nvPr/>
        </p:nvCxnSpPr>
        <p:spPr>
          <a:xfrm>
            <a:off x="7436510" y="4524306"/>
            <a:ext cx="116056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49" name="直接连接符 86">
            <a:extLst>
              <a:ext uri="{FF2B5EF4-FFF2-40B4-BE49-F238E27FC236}">
                <a16:creationId xmlns:a16="http://schemas.microsoft.com/office/drawing/2014/main" id="{BFCFCB6D-0B7E-25C8-93F3-4BB0354EC893}"/>
              </a:ext>
            </a:extLst>
          </p:cNvPr>
          <p:cNvCxnSpPr/>
          <p:nvPr/>
        </p:nvCxnSpPr>
        <p:spPr>
          <a:xfrm>
            <a:off x="9341279" y="4523534"/>
            <a:ext cx="739630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0" name="直接连接符 87">
            <a:extLst>
              <a:ext uri="{FF2B5EF4-FFF2-40B4-BE49-F238E27FC236}">
                <a16:creationId xmlns:a16="http://schemas.microsoft.com/office/drawing/2014/main" id="{547F644F-A19A-A3EC-CD24-CD17D84CB1CE}"/>
              </a:ext>
            </a:extLst>
          </p:cNvPr>
          <p:cNvCxnSpPr>
            <a:cxnSpLocks/>
          </p:cNvCxnSpPr>
          <p:nvPr/>
        </p:nvCxnSpPr>
        <p:spPr>
          <a:xfrm>
            <a:off x="3175960" y="4247589"/>
            <a:ext cx="1" cy="1773654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1" name="直接连接符 88">
            <a:extLst>
              <a:ext uri="{FF2B5EF4-FFF2-40B4-BE49-F238E27FC236}">
                <a16:creationId xmlns:a16="http://schemas.microsoft.com/office/drawing/2014/main" id="{52BFB53A-3750-1FD3-4455-14D636841808}"/>
              </a:ext>
            </a:extLst>
          </p:cNvPr>
          <p:cNvCxnSpPr>
            <a:cxnSpLocks/>
          </p:cNvCxnSpPr>
          <p:nvPr/>
        </p:nvCxnSpPr>
        <p:spPr>
          <a:xfrm>
            <a:off x="10080909" y="4523535"/>
            <a:ext cx="0" cy="1908126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2" name="直接连接符 89">
            <a:extLst>
              <a:ext uri="{FF2B5EF4-FFF2-40B4-BE49-F238E27FC236}">
                <a16:creationId xmlns:a16="http://schemas.microsoft.com/office/drawing/2014/main" id="{470FC6EA-0392-26CB-54AF-3FA43470ED60}"/>
              </a:ext>
            </a:extLst>
          </p:cNvPr>
          <p:cNvCxnSpPr/>
          <p:nvPr/>
        </p:nvCxnSpPr>
        <p:spPr>
          <a:xfrm>
            <a:off x="3510648" y="4512391"/>
            <a:ext cx="0" cy="327488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3" name="直接连接符 90">
            <a:extLst>
              <a:ext uri="{FF2B5EF4-FFF2-40B4-BE49-F238E27FC236}">
                <a16:creationId xmlns:a16="http://schemas.microsoft.com/office/drawing/2014/main" id="{F4A3973C-5E32-161F-F670-03EB58D3C1AE}"/>
              </a:ext>
            </a:extLst>
          </p:cNvPr>
          <p:cNvCxnSpPr/>
          <p:nvPr/>
        </p:nvCxnSpPr>
        <p:spPr>
          <a:xfrm>
            <a:off x="3189963" y="6021242"/>
            <a:ext cx="1075068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54" name="直接连接符 91">
            <a:extLst>
              <a:ext uri="{FF2B5EF4-FFF2-40B4-BE49-F238E27FC236}">
                <a16:creationId xmlns:a16="http://schemas.microsoft.com/office/drawing/2014/main" id="{737C7637-32CB-0052-FF62-F8C33B065205}"/>
              </a:ext>
            </a:extLst>
          </p:cNvPr>
          <p:cNvCxnSpPr/>
          <p:nvPr/>
        </p:nvCxnSpPr>
        <p:spPr>
          <a:xfrm>
            <a:off x="3870538" y="5214607"/>
            <a:ext cx="0" cy="1236927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5" name="直接连接符 92">
            <a:extLst>
              <a:ext uri="{FF2B5EF4-FFF2-40B4-BE49-F238E27FC236}">
                <a16:creationId xmlns:a16="http://schemas.microsoft.com/office/drawing/2014/main" id="{A1D8C45C-F78E-E6CB-2552-E3B9460B86CB}"/>
              </a:ext>
            </a:extLst>
          </p:cNvPr>
          <p:cNvCxnSpPr/>
          <p:nvPr/>
        </p:nvCxnSpPr>
        <p:spPr>
          <a:xfrm>
            <a:off x="3877007" y="6451533"/>
            <a:ext cx="6203902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6" name="直接连接符 93">
            <a:extLst>
              <a:ext uri="{FF2B5EF4-FFF2-40B4-BE49-F238E27FC236}">
                <a16:creationId xmlns:a16="http://schemas.microsoft.com/office/drawing/2014/main" id="{4AB5B2F7-B3BD-8DCC-D689-0A1E808DE035}"/>
              </a:ext>
            </a:extLst>
          </p:cNvPr>
          <p:cNvCxnSpPr/>
          <p:nvPr/>
        </p:nvCxnSpPr>
        <p:spPr>
          <a:xfrm>
            <a:off x="6067917" y="4759406"/>
            <a:ext cx="0" cy="1158883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7" name="直接连接符 94">
            <a:extLst>
              <a:ext uri="{FF2B5EF4-FFF2-40B4-BE49-F238E27FC236}">
                <a16:creationId xmlns:a16="http://schemas.microsoft.com/office/drawing/2014/main" id="{4E20EB09-E976-F564-C61B-B11AEC27E903}"/>
              </a:ext>
            </a:extLst>
          </p:cNvPr>
          <p:cNvCxnSpPr/>
          <p:nvPr/>
        </p:nvCxnSpPr>
        <p:spPr>
          <a:xfrm>
            <a:off x="6067917" y="4756611"/>
            <a:ext cx="92523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58" name="直接连接符 95">
            <a:extLst>
              <a:ext uri="{FF2B5EF4-FFF2-40B4-BE49-F238E27FC236}">
                <a16:creationId xmlns:a16="http://schemas.microsoft.com/office/drawing/2014/main" id="{17418A8C-A0F7-B2DA-4322-28A633EF8FCC}"/>
              </a:ext>
            </a:extLst>
          </p:cNvPr>
          <p:cNvCxnSpPr/>
          <p:nvPr/>
        </p:nvCxnSpPr>
        <p:spPr>
          <a:xfrm>
            <a:off x="5449926" y="5945992"/>
            <a:ext cx="617991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DB6734C9-EB2A-12F4-8231-5DEF2D64D80B}"/>
              </a:ext>
            </a:extLst>
          </p:cNvPr>
          <p:cNvGrpSpPr/>
          <p:nvPr/>
        </p:nvGrpSpPr>
        <p:grpSpPr>
          <a:xfrm>
            <a:off x="8537451" y="3940739"/>
            <a:ext cx="888993" cy="1710512"/>
            <a:chOff x="9718335" y="2832380"/>
            <a:chExt cx="937609" cy="1804056"/>
          </a:xfrm>
        </p:grpSpPr>
        <p:grpSp>
          <p:nvGrpSpPr>
            <p:cNvPr id="560" name="组合 559">
              <a:extLst>
                <a:ext uri="{FF2B5EF4-FFF2-40B4-BE49-F238E27FC236}">
                  <a16:creationId xmlns:a16="http://schemas.microsoft.com/office/drawing/2014/main" id="{6E66F91D-024C-163D-B37A-1DD48F135F97}"/>
                </a:ext>
              </a:extLst>
            </p:cNvPr>
            <p:cNvGrpSpPr/>
            <p:nvPr/>
          </p:nvGrpSpPr>
          <p:grpSpPr>
            <a:xfrm>
              <a:off x="9718335" y="2832380"/>
              <a:ext cx="937609" cy="1479867"/>
              <a:chOff x="2251163" y="3387911"/>
              <a:chExt cx="974034" cy="1537358"/>
            </a:xfrm>
          </p:grpSpPr>
          <p:sp>
            <p:nvSpPr>
              <p:cNvPr id="565" name="矩形 564">
                <a:extLst>
                  <a:ext uri="{FF2B5EF4-FFF2-40B4-BE49-F238E27FC236}">
                    <a16:creationId xmlns:a16="http://schemas.microsoft.com/office/drawing/2014/main" id="{1AA5D8DE-44A2-3DAE-270F-40133219EBAF}"/>
                  </a:ext>
                </a:extLst>
              </p:cNvPr>
              <p:cNvSpPr/>
              <p:nvPr/>
            </p:nvSpPr>
            <p:spPr>
              <a:xfrm>
                <a:off x="2309223" y="3397343"/>
                <a:ext cx="828902" cy="1491834"/>
              </a:xfrm>
              <a:prstGeom prst="rect">
                <a:avLst/>
              </a:prstGeom>
              <a:solidFill>
                <a:srgbClr val="7FC4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66" name="矩形 565">
                <a:extLst>
                  <a:ext uri="{FF2B5EF4-FFF2-40B4-BE49-F238E27FC236}">
                    <a16:creationId xmlns:a16="http://schemas.microsoft.com/office/drawing/2014/main" id="{3F0A823E-1B13-63E2-696C-F223315AC106}"/>
                  </a:ext>
                </a:extLst>
              </p:cNvPr>
              <p:cNvSpPr/>
              <p:nvPr/>
            </p:nvSpPr>
            <p:spPr>
              <a:xfrm>
                <a:off x="2472911" y="3387911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7" name="矩形 566">
                <a:extLst>
                  <a:ext uri="{FF2B5EF4-FFF2-40B4-BE49-F238E27FC236}">
                    <a16:creationId xmlns:a16="http://schemas.microsoft.com/office/drawing/2014/main" id="{890ACE96-5D40-AF87-136F-EE14B6D79BA4}"/>
                  </a:ext>
                </a:extLst>
              </p:cNvPr>
              <p:cNvSpPr/>
              <p:nvPr/>
            </p:nvSpPr>
            <p:spPr>
              <a:xfrm>
                <a:off x="2762927" y="3773466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8" name="矩形 567">
                <a:extLst>
                  <a:ext uri="{FF2B5EF4-FFF2-40B4-BE49-F238E27FC236}">
                    <a16:creationId xmlns:a16="http://schemas.microsoft.com/office/drawing/2014/main" id="{C4A30E6F-A2F2-F71F-EE0C-3060FD7904F0}"/>
                  </a:ext>
                </a:extLst>
              </p:cNvPr>
              <p:cNvSpPr/>
              <p:nvPr/>
            </p:nvSpPr>
            <p:spPr>
              <a:xfrm>
                <a:off x="2265972" y="3743157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9" name="矩形 568">
                <a:extLst>
                  <a:ext uri="{FF2B5EF4-FFF2-40B4-BE49-F238E27FC236}">
                    <a16:creationId xmlns:a16="http://schemas.microsoft.com/office/drawing/2014/main" id="{D2C5ED5C-F9BC-7D8F-0672-3924F089B26E}"/>
                  </a:ext>
                </a:extLst>
              </p:cNvPr>
              <p:cNvSpPr/>
              <p:nvPr/>
            </p:nvSpPr>
            <p:spPr>
              <a:xfrm>
                <a:off x="2334031" y="3950930"/>
                <a:ext cx="760850" cy="77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DM</a:t>
                </a:r>
                <a:endPara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</p:txBody>
          </p:sp>
          <p:sp>
            <p:nvSpPr>
              <p:cNvPr id="570" name="矩形 569">
                <a:extLst>
                  <a:ext uri="{FF2B5EF4-FFF2-40B4-BE49-F238E27FC236}">
                    <a16:creationId xmlns:a16="http://schemas.microsoft.com/office/drawing/2014/main" id="{BCCECD1B-CD1C-34ED-2CD2-898C69597487}"/>
                  </a:ext>
                </a:extLst>
              </p:cNvPr>
              <p:cNvSpPr/>
              <p:nvPr/>
            </p:nvSpPr>
            <p:spPr>
              <a:xfrm>
                <a:off x="2251163" y="4600344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1" name="组合 560">
              <a:extLst>
                <a:ext uri="{FF2B5EF4-FFF2-40B4-BE49-F238E27FC236}">
                  <a16:creationId xmlns:a16="http://schemas.microsoft.com/office/drawing/2014/main" id="{E6D0CE7B-FFD3-90A2-6282-8491133CE7FB}"/>
                </a:ext>
              </a:extLst>
            </p:cNvPr>
            <p:cNvGrpSpPr/>
            <p:nvPr/>
          </p:nvGrpSpPr>
          <p:grpSpPr>
            <a:xfrm>
              <a:off x="9930977" y="4149004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562" name="直接连接符 114">
                <a:extLst>
                  <a:ext uri="{FF2B5EF4-FFF2-40B4-BE49-F238E27FC236}">
                    <a16:creationId xmlns:a16="http://schemas.microsoft.com/office/drawing/2014/main" id="{14AF9B30-18B9-5EDF-64CC-CFA7CE7FF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63" name="矩形 562">
                <a:extLst>
                  <a:ext uri="{FF2B5EF4-FFF2-40B4-BE49-F238E27FC236}">
                    <a16:creationId xmlns:a16="http://schemas.microsoft.com/office/drawing/2014/main" id="{26E50D55-EAB6-C07E-BA5C-DD5B99D5E77D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4" name="等腰三角形 116">
                <a:extLst>
                  <a:ext uri="{FF2B5EF4-FFF2-40B4-BE49-F238E27FC236}">
                    <a16:creationId xmlns:a16="http://schemas.microsoft.com/office/drawing/2014/main" id="{3897B533-1231-9BAE-F87D-AE788B1B6B2F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FC4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571" name="直接连接符 123">
            <a:extLst>
              <a:ext uri="{FF2B5EF4-FFF2-40B4-BE49-F238E27FC236}">
                <a16:creationId xmlns:a16="http://schemas.microsoft.com/office/drawing/2014/main" id="{E314AC98-7BFC-C4DD-026A-4B6D02CCD579}"/>
              </a:ext>
            </a:extLst>
          </p:cNvPr>
          <p:cNvCxnSpPr/>
          <p:nvPr/>
        </p:nvCxnSpPr>
        <p:spPr>
          <a:xfrm>
            <a:off x="2645349" y="4215428"/>
            <a:ext cx="566966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72" name="直接连接符 124">
            <a:extLst>
              <a:ext uri="{FF2B5EF4-FFF2-40B4-BE49-F238E27FC236}">
                <a16:creationId xmlns:a16="http://schemas.microsoft.com/office/drawing/2014/main" id="{C8BE9DD1-C0A9-3090-D94C-EA5F81F1B45E}"/>
              </a:ext>
            </a:extLst>
          </p:cNvPr>
          <p:cNvCxnSpPr/>
          <p:nvPr/>
        </p:nvCxnSpPr>
        <p:spPr>
          <a:xfrm>
            <a:off x="3527852" y="4839879"/>
            <a:ext cx="671118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73" name="直接连接符 125">
            <a:extLst>
              <a:ext uri="{FF2B5EF4-FFF2-40B4-BE49-F238E27FC236}">
                <a16:creationId xmlns:a16="http://schemas.microsoft.com/office/drawing/2014/main" id="{52411A2C-DA2B-F51E-DBF8-3AB3A0753848}"/>
              </a:ext>
            </a:extLst>
          </p:cNvPr>
          <p:cNvCxnSpPr/>
          <p:nvPr/>
        </p:nvCxnSpPr>
        <p:spPr>
          <a:xfrm>
            <a:off x="7214827" y="3699242"/>
            <a:ext cx="0" cy="45016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574" name="组合 573">
            <a:extLst>
              <a:ext uri="{FF2B5EF4-FFF2-40B4-BE49-F238E27FC236}">
                <a16:creationId xmlns:a16="http://schemas.microsoft.com/office/drawing/2014/main" id="{2EFB3984-43DB-F98A-30D8-BBF0E2B73364}"/>
              </a:ext>
            </a:extLst>
          </p:cNvPr>
          <p:cNvGrpSpPr/>
          <p:nvPr/>
        </p:nvGrpSpPr>
        <p:grpSpPr>
          <a:xfrm>
            <a:off x="3519214" y="3846641"/>
            <a:ext cx="413611" cy="1056990"/>
            <a:chOff x="4446114" y="2075379"/>
            <a:chExt cx="436229" cy="1114794"/>
          </a:xfrm>
        </p:grpSpPr>
        <p:sp>
          <p:nvSpPr>
            <p:cNvPr id="575" name="矩形 574">
              <a:extLst>
                <a:ext uri="{FF2B5EF4-FFF2-40B4-BE49-F238E27FC236}">
                  <a16:creationId xmlns:a16="http://schemas.microsoft.com/office/drawing/2014/main" id="{B9EE1F59-BFCA-AAEB-D62D-DAC52B653BE5}"/>
                </a:ext>
              </a:extLst>
            </p:cNvPr>
            <p:cNvSpPr/>
            <p:nvPr/>
          </p:nvSpPr>
          <p:spPr>
            <a:xfrm>
              <a:off x="4446114" y="2075379"/>
              <a:ext cx="431255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96" b="1">
                  <a:solidFill>
                    <a:prstClr val="black"/>
                  </a:solidFill>
                  <a:latin typeface="微软雅黑" panose="020B0503020204020204" pitchFamily="34" charset="-122"/>
                  <a:cs typeface="Times New Roman" panose="02020603050405020304" pitchFamily="18" charset="0"/>
                </a:rPr>
                <a:t>rs</a:t>
              </a:r>
              <a:endParaRPr lang="zh-CN" altLang="en-US" sz="1896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76" name="矩形 575">
              <a:extLst>
                <a:ext uri="{FF2B5EF4-FFF2-40B4-BE49-F238E27FC236}">
                  <a16:creationId xmlns:a16="http://schemas.microsoft.com/office/drawing/2014/main" id="{25F6A471-ED33-39DC-F969-88D0675E469A}"/>
                </a:ext>
              </a:extLst>
            </p:cNvPr>
            <p:cNvSpPr/>
            <p:nvPr/>
          </p:nvSpPr>
          <p:spPr>
            <a:xfrm>
              <a:off x="4464952" y="2785089"/>
              <a:ext cx="417391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96" b="1">
                  <a:solidFill>
                    <a:prstClr val="black"/>
                  </a:solidFill>
                  <a:latin typeface="微软雅黑" panose="020B0503020204020204" pitchFamily="34" charset="-122"/>
                  <a:cs typeface="Times New Roman" panose="02020603050405020304" pitchFamily="18" charset="0"/>
                </a:rPr>
                <a:t>rt</a:t>
              </a:r>
              <a:endParaRPr lang="zh-CN" altLang="en-US" sz="1896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77" name="矩形 576">
            <a:extLst>
              <a:ext uri="{FF2B5EF4-FFF2-40B4-BE49-F238E27FC236}">
                <a16:creationId xmlns:a16="http://schemas.microsoft.com/office/drawing/2014/main" id="{873FF454-4BC3-C6BD-14A8-ECDCDD7120F6}"/>
              </a:ext>
            </a:extLst>
          </p:cNvPr>
          <p:cNvSpPr/>
          <p:nvPr/>
        </p:nvSpPr>
        <p:spPr>
          <a:xfrm>
            <a:off x="5433260" y="3883662"/>
            <a:ext cx="840102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b="1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R[rs]</a:t>
            </a:r>
            <a:endParaRPr lang="zh-CN" altLang="en-US" sz="1896" b="1" dirty="0">
              <a:solidFill>
                <a:prstClr val="black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8" name="矩形 577">
            <a:extLst>
              <a:ext uri="{FF2B5EF4-FFF2-40B4-BE49-F238E27FC236}">
                <a16:creationId xmlns:a16="http://schemas.microsoft.com/office/drawing/2014/main" id="{56E6BE61-9E12-E7D5-5411-35F6EB45D2FF}"/>
              </a:ext>
            </a:extLst>
          </p:cNvPr>
          <p:cNvSpPr/>
          <p:nvPr/>
        </p:nvSpPr>
        <p:spPr>
          <a:xfrm>
            <a:off x="7647604" y="4548733"/>
            <a:ext cx="623889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707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</a:p>
        </p:txBody>
      </p:sp>
      <p:grpSp>
        <p:nvGrpSpPr>
          <p:cNvPr id="579" name="组合 578">
            <a:extLst>
              <a:ext uri="{FF2B5EF4-FFF2-40B4-BE49-F238E27FC236}">
                <a16:creationId xmlns:a16="http://schemas.microsoft.com/office/drawing/2014/main" id="{7EB13098-0169-4CCB-6591-CBF783D5FB26}"/>
              </a:ext>
            </a:extLst>
          </p:cNvPr>
          <p:cNvGrpSpPr/>
          <p:nvPr/>
        </p:nvGrpSpPr>
        <p:grpSpPr>
          <a:xfrm>
            <a:off x="1792650" y="3920334"/>
            <a:ext cx="895565" cy="1370404"/>
            <a:chOff x="2153669" y="3581315"/>
            <a:chExt cx="981236" cy="1387999"/>
          </a:xfrm>
        </p:grpSpPr>
        <p:sp>
          <p:nvSpPr>
            <p:cNvPr id="580" name="矩形 579">
              <a:extLst>
                <a:ext uri="{FF2B5EF4-FFF2-40B4-BE49-F238E27FC236}">
                  <a16:creationId xmlns:a16="http://schemas.microsoft.com/office/drawing/2014/main" id="{14FE332B-FED5-0881-55EF-8173CEB62EAD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1" name="矩形 580">
              <a:extLst>
                <a:ext uri="{FF2B5EF4-FFF2-40B4-BE49-F238E27FC236}">
                  <a16:creationId xmlns:a16="http://schemas.microsoft.com/office/drawing/2014/main" id="{26AF800B-D952-676A-1E21-5C6211FA4CA7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矩形 581">
              <a:extLst>
                <a:ext uri="{FF2B5EF4-FFF2-40B4-BE49-F238E27FC236}">
                  <a16:creationId xmlns:a16="http://schemas.microsoft.com/office/drawing/2014/main" id="{8002A72C-2925-EFF0-E29F-98272B15BA32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矩形 582">
              <a:extLst>
                <a:ext uri="{FF2B5EF4-FFF2-40B4-BE49-F238E27FC236}">
                  <a16:creationId xmlns:a16="http://schemas.microsoft.com/office/drawing/2014/main" id="{9F78081B-E733-16D1-CC9D-7C720E8153EC}"/>
                </a:ext>
              </a:extLst>
            </p:cNvPr>
            <p:cNvSpPr/>
            <p:nvPr/>
          </p:nvSpPr>
          <p:spPr>
            <a:xfrm>
              <a:off x="2247904" y="4158047"/>
              <a:ext cx="760851" cy="714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IM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grpSp>
        <p:nvGrpSpPr>
          <p:cNvPr id="584" name="组合 583">
            <a:extLst>
              <a:ext uri="{FF2B5EF4-FFF2-40B4-BE49-F238E27FC236}">
                <a16:creationId xmlns:a16="http://schemas.microsoft.com/office/drawing/2014/main" id="{A5D29B39-3E96-C875-6D79-7903DE534C4A}"/>
              </a:ext>
            </a:extLst>
          </p:cNvPr>
          <p:cNvGrpSpPr/>
          <p:nvPr/>
        </p:nvGrpSpPr>
        <p:grpSpPr>
          <a:xfrm>
            <a:off x="1226929" y="4012956"/>
            <a:ext cx="257562" cy="426096"/>
            <a:chOff x="1768889" y="3016913"/>
            <a:chExt cx="354170" cy="635950"/>
          </a:xfrm>
        </p:grpSpPr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75E28DEB-1ECF-3E88-5171-70358715C16F}"/>
                </a:ext>
              </a:extLst>
            </p:cNvPr>
            <p:cNvSpPr/>
            <p:nvPr/>
          </p:nvSpPr>
          <p:spPr>
            <a:xfrm>
              <a:off x="1768889" y="3016913"/>
              <a:ext cx="354170" cy="635950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3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6" name="等腰三角形 148">
              <a:extLst>
                <a:ext uri="{FF2B5EF4-FFF2-40B4-BE49-F238E27FC236}">
                  <a16:creationId xmlns:a16="http://schemas.microsoft.com/office/drawing/2014/main" id="{23380A1B-B95D-FFA7-B0B5-1E1A81BC0B79}"/>
                </a:ext>
              </a:extLst>
            </p:cNvPr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3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87" name="组合 586">
            <a:extLst>
              <a:ext uri="{FF2B5EF4-FFF2-40B4-BE49-F238E27FC236}">
                <a16:creationId xmlns:a16="http://schemas.microsoft.com/office/drawing/2014/main" id="{98B7F240-366D-FA87-4267-B7DD322613E0}"/>
              </a:ext>
            </a:extLst>
          </p:cNvPr>
          <p:cNvGrpSpPr/>
          <p:nvPr/>
        </p:nvGrpSpPr>
        <p:grpSpPr>
          <a:xfrm>
            <a:off x="4260968" y="5795057"/>
            <a:ext cx="1159685" cy="325965"/>
            <a:chOff x="5251649" y="4526983"/>
            <a:chExt cx="1223105" cy="343791"/>
          </a:xfrm>
        </p:grpSpPr>
        <p:sp>
          <p:nvSpPr>
            <p:cNvPr id="588" name="流程图: 手动输入 146">
              <a:extLst>
                <a:ext uri="{FF2B5EF4-FFF2-40B4-BE49-F238E27FC236}">
                  <a16:creationId xmlns:a16="http://schemas.microsoft.com/office/drawing/2014/main" id="{EAE5D6CA-DAED-A768-F1CE-98C7A7D23997}"/>
                </a:ext>
              </a:extLst>
            </p:cNvPr>
            <p:cNvSpPr/>
            <p:nvPr/>
          </p:nvSpPr>
          <p:spPr>
            <a:xfrm>
              <a:off x="5251649" y="4526983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DCFE75EF-D0E3-F880-82D5-D0C695EF2BE1}"/>
                </a:ext>
              </a:extLst>
            </p:cNvPr>
            <p:cNvSpPr/>
            <p:nvPr/>
          </p:nvSpPr>
          <p:spPr>
            <a:xfrm>
              <a:off x="5303809" y="4558000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0" name="矩形 589">
            <a:extLst>
              <a:ext uri="{FF2B5EF4-FFF2-40B4-BE49-F238E27FC236}">
                <a16:creationId xmlns:a16="http://schemas.microsoft.com/office/drawing/2014/main" id="{C269B883-0DF8-C81C-E154-8153D7AD499D}"/>
              </a:ext>
            </a:extLst>
          </p:cNvPr>
          <p:cNvSpPr/>
          <p:nvPr/>
        </p:nvSpPr>
        <p:spPr>
          <a:xfrm>
            <a:off x="2596112" y="3871272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517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591" name="矩形 590">
            <a:extLst>
              <a:ext uri="{FF2B5EF4-FFF2-40B4-BE49-F238E27FC236}">
                <a16:creationId xmlns:a16="http://schemas.microsoft.com/office/drawing/2014/main" id="{424DF40A-BEAA-3EBE-F211-C4227BE6B5AF}"/>
              </a:ext>
            </a:extLst>
          </p:cNvPr>
          <p:cNvSpPr/>
          <p:nvPr/>
        </p:nvSpPr>
        <p:spPr>
          <a:xfrm>
            <a:off x="6129174" y="4786287"/>
            <a:ext cx="84350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707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立即数</a:t>
            </a:r>
          </a:p>
        </p:txBody>
      </p:sp>
      <p:sp>
        <p:nvSpPr>
          <p:cNvPr id="592" name="任意多边形: 形状 323">
            <a:extLst>
              <a:ext uri="{FF2B5EF4-FFF2-40B4-BE49-F238E27FC236}">
                <a16:creationId xmlns:a16="http://schemas.microsoft.com/office/drawing/2014/main" id="{CC137CC8-223A-EE3A-B831-B7756CE976BD}"/>
              </a:ext>
            </a:extLst>
          </p:cNvPr>
          <p:cNvSpPr/>
          <p:nvPr/>
        </p:nvSpPr>
        <p:spPr>
          <a:xfrm>
            <a:off x="6993147" y="4086761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93" name="矩形 592">
            <a:extLst>
              <a:ext uri="{FF2B5EF4-FFF2-40B4-BE49-F238E27FC236}">
                <a16:creationId xmlns:a16="http://schemas.microsoft.com/office/drawing/2014/main" id="{6D914302-A3A1-9342-0F88-1666894F4802}"/>
              </a:ext>
            </a:extLst>
          </p:cNvPr>
          <p:cNvSpPr/>
          <p:nvPr/>
        </p:nvSpPr>
        <p:spPr>
          <a:xfrm rot="16200000">
            <a:off x="7048822" y="4379271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94" name="组合 593">
            <a:extLst>
              <a:ext uri="{FF2B5EF4-FFF2-40B4-BE49-F238E27FC236}">
                <a16:creationId xmlns:a16="http://schemas.microsoft.com/office/drawing/2014/main" id="{5ACFE04A-B34E-5176-A42C-CE2F6EB85A05}"/>
              </a:ext>
            </a:extLst>
          </p:cNvPr>
          <p:cNvGrpSpPr/>
          <p:nvPr/>
        </p:nvGrpSpPr>
        <p:grpSpPr>
          <a:xfrm>
            <a:off x="4164694" y="3846641"/>
            <a:ext cx="1432231" cy="1913280"/>
            <a:chOff x="5108189" y="2733136"/>
            <a:chExt cx="1510556" cy="2017912"/>
          </a:xfrm>
        </p:grpSpPr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B6F394BC-4A1C-3EDD-91E8-375C2DF92919}"/>
                </a:ext>
              </a:extLst>
            </p:cNvPr>
            <p:cNvSpPr>
              <a:spLocks/>
            </p:cNvSpPr>
            <p:nvPr/>
          </p:nvSpPr>
          <p:spPr>
            <a:xfrm>
              <a:off x="5129176" y="2770224"/>
              <a:ext cx="1417422" cy="1620000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AFA59DBD-0032-FE5B-4415-B9586C312D03}"/>
                </a:ext>
              </a:extLst>
            </p:cNvPr>
            <p:cNvSpPr/>
            <p:nvPr/>
          </p:nvSpPr>
          <p:spPr>
            <a:xfrm>
              <a:off x="5488517" y="3769383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寄存器组</a:t>
              </a:r>
            </a:p>
          </p:txBody>
        </p:sp>
        <p:grpSp>
          <p:nvGrpSpPr>
            <p:cNvPr id="597" name="组合 596">
              <a:extLst>
                <a:ext uri="{FF2B5EF4-FFF2-40B4-BE49-F238E27FC236}">
                  <a16:creationId xmlns:a16="http://schemas.microsoft.com/office/drawing/2014/main" id="{C272B217-17E7-D115-6EBC-ECC4CA2226DD}"/>
                </a:ext>
              </a:extLst>
            </p:cNvPr>
            <p:cNvGrpSpPr/>
            <p:nvPr/>
          </p:nvGrpSpPr>
          <p:grpSpPr>
            <a:xfrm>
              <a:off x="5108189" y="2733136"/>
              <a:ext cx="1510556" cy="1595104"/>
              <a:chOff x="5108189" y="2733136"/>
              <a:chExt cx="1510556" cy="1595104"/>
            </a:xfrm>
          </p:grpSpPr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E084EB4F-EEF3-E397-03C7-59677844C660}"/>
                  </a:ext>
                </a:extLst>
              </p:cNvPr>
              <p:cNvSpPr/>
              <p:nvPr/>
            </p:nvSpPr>
            <p:spPr>
              <a:xfrm>
                <a:off x="5113732" y="2991988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矩形 602">
                <a:extLst>
                  <a:ext uri="{FF2B5EF4-FFF2-40B4-BE49-F238E27FC236}">
                    <a16:creationId xmlns:a16="http://schemas.microsoft.com/office/drawing/2014/main" id="{71FB5BCD-68B0-0B38-AD3E-D5DBE02EC957}"/>
                  </a:ext>
                </a:extLst>
              </p:cNvPr>
              <p:cNvSpPr/>
              <p:nvPr/>
            </p:nvSpPr>
            <p:spPr>
              <a:xfrm>
                <a:off x="5114863" y="3312839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矩形 603">
                <a:extLst>
                  <a:ext uri="{FF2B5EF4-FFF2-40B4-BE49-F238E27FC236}">
                    <a16:creationId xmlns:a16="http://schemas.microsoft.com/office/drawing/2014/main" id="{0319D1EA-A918-730B-FBA7-6171AE702714}"/>
                  </a:ext>
                </a:extLst>
              </p:cNvPr>
              <p:cNvSpPr/>
              <p:nvPr/>
            </p:nvSpPr>
            <p:spPr>
              <a:xfrm>
                <a:off x="5108189" y="3660803"/>
                <a:ext cx="453438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矩形 604">
                <a:extLst>
                  <a:ext uri="{FF2B5EF4-FFF2-40B4-BE49-F238E27FC236}">
                    <a16:creationId xmlns:a16="http://schemas.microsoft.com/office/drawing/2014/main" id="{55FF3681-70CA-A548-8018-A9EE9FC2229F}"/>
                  </a:ext>
                </a:extLst>
              </p:cNvPr>
              <p:cNvSpPr/>
              <p:nvPr/>
            </p:nvSpPr>
            <p:spPr>
              <a:xfrm>
                <a:off x="5113732" y="4015466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6" name="矩形 605">
                <a:extLst>
                  <a:ext uri="{FF2B5EF4-FFF2-40B4-BE49-F238E27FC236}">
                    <a16:creationId xmlns:a16="http://schemas.microsoft.com/office/drawing/2014/main" id="{C498C07E-73B0-A724-C29F-D436FBC50E0E}"/>
                  </a:ext>
                </a:extLst>
              </p:cNvPr>
              <p:cNvSpPr/>
              <p:nvPr/>
            </p:nvSpPr>
            <p:spPr>
              <a:xfrm>
                <a:off x="5634363" y="2733136"/>
                <a:ext cx="473726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矩形 606">
                <a:extLst>
                  <a:ext uri="{FF2B5EF4-FFF2-40B4-BE49-F238E27FC236}">
                    <a16:creationId xmlns:a16="http://schemas.microsoft.com/office/drawing/2014/main" id="{DA00326E-BADE-0FED-245E-A385D95E20CE}"/>
                  </a:ext>
                </a:extLst>
              </p:cNvPr>
              <p:cNvSpPr/>
              <p:nvPr/>
            </p:nvSpPr>
            <p:spPr>
              <a:xfrm>
                <a:off x="6214338" y="3002258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8E658E85-7C7D-1679-DDFB-BAF308A496CF}"/>
                  </a:ext>
                </a:extLst>
              </p:cNvPr>
              <p:cNvSpPr/>
              <p:nvPr/>
            </p:nvSpPr>
            <p:spPr>
              <a:xfrm>
                <a:off x="6206197" y="3421713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8" name="组合 597">
              <a:extLst>
                <a:ext uri="{FF2B5EF4-FFF2-40B4-BE49-F238E27FC236}">
                  <a16:creationId xmlns:a16="http://schemas.microsoft.com/office/drawing/2014/main" id="{AF4D25D2-442F-8DD7-E888-3B0FC7177E47}"/>
                </a:ext>
              </a:extLst>
            </p:cNvPr>
            <p:cNvGrpSpPr/>
            <p:nvPr/>
          </p:nvGrpSpPr>
          <p:grpSpPr>
            <a:xfrm>
              <a:off x="5559031" y="4253019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599" name="直接连接符 101">
                <a:extLst>
                  <a:ext uri="{FF2B5EF4-FFF2-40B4-BE49-F238E27FC236}">
                    <a16:creationId xmlns:a16="http://schemas.microsoft.com/office/drawing/2014/main" id="{BFF03FC7-D56F-7C78-A1FE-CE22F76BD5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F67C62CE-12F2-442E-F652-11C2CBACB7C4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等腰三角形 103">
                <a:extLst>
                  <a:ext uri="{FF2B5EF4-FFF2-40B4-BE49-F238E27FC236}">
                    <a16:creationId xmlns:a16="http://schemas.microsoft.com/office/drawing/2014/main" id="{2D0B1A2C-D18E-6820-204C-2791B8391AA7}"/>
                  </a:ext>
                </a:extLst>
              </p:cNvPr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2650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" grpId="0"/>
      <p:bldP spid="578" grpId="0"/>
      <p:bldP spid="590" grpId="0"/>
      <p:bldP spid="591" grpId="0"/>
      <p:bldP spid="59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608396" y="1535067"/>
            <a:ext cx="4852610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支持上述指令的完整数据通路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789" name="图片 788">
            <a:extLst>
              <a:ext uri="{FF2B5EF4-FFF2-40B4-BE49-F238E27FC236}">
                <a16:creationId xmlns:a16="http://schemas.microsoft.com/office/drawing/2014/main" id="{9955672D-3F96-F1AD-17DF-347B9B87E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96" y="2363732"/>
            <a:ext cx="11468641" cy="36378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2278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608396" y="1535067"/>
            <a:ext cx="3775393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支持上述指令的控制器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FB61C48-A13D-9E80-CBBD-F718FE5CDCD9}"/>
              </a:ext>
            </a:extLst>
          </p:cNvPr>
          <p:cNvGrpSpPr/>
          <p:nvPr/>
        </p:nvGrpSpPr>
        <p:grpSpPr>
          <a:xfrm>
            <a:off x="7051567" y="2866838"/>
            <a:ext cx="4326419" cy="3261742"/>
            <a:chOff x="1055883" y="2147652"/>
            <a:chExt cx="4563020" cy="3440119"/>
          </a:xfrm>
        </p:grpSpPr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665416E2-F96F-AE01-CC0B-3AEE38516897}"/>
                </a:ext>
              </a:extLst>
            </p:cNvPr>
            <p:cNvSpPr/>
            <p:nvPr/>
          </p:nvSpPr>
          <p:spPr bwMode="auto">
            <a:xfrm>
              <a:off x="1062958" y="2147652"/>
              <a:ext cx="4555945" cy="3440119"/>
            </a:xfrm>
            <a:prstGeom prst="roundRect">
              <a:avLst>
                <a:gd name="adj" fmla="val 5885"/>
              </a:avLst>
            </a:prstGeom>
            <a:solidFill>
              <a:srgbClr val="FFFF99"/>
            </a:solidFill>
            <a:ln w="28575">
              <a:solidFill>
                <a:srgbClr val="FF6600"/>
              </a:solidFill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E8E0A8-51D0-999F-697D-D607ADFD37D0}"/>
                </a:ext>
              </a:extLst>
            </p:cNvPr>
            <p:cNvGrpSpPr/>
            <p:nvPr/>
          </p:nvGrpSpPr>
          <p:grpSpPr>
            <a:xfrm>
              <a:off x="1055883" y="2392189"/>
              <a:ext cx="4238028" cy="3013030"/>
              <a:chOff x="3561231" y="1767866"/>
              <a:chExt cx="2568088" cy="1825784"/>
            </a:xfrm>
          </p:grpSpPr>
          <p:cxnSp>
            <p:nvCxnSpPr>
              <p:cNvPr id="35" name="直接连接符 6">
                <a:extLst>
                  <a:ext uri="{FF2B5EF4-FFF2-40B4-BE49-F238E27FC236}">
                    <a16:creationId xmlns:a16="http://schemas.microsoft.com/office/drawing/2014/main" id="{8FDD9A78-F0E7-62C8-B051-1C8CDE48F9CD}"/>
                  </a:ext>
                </a:extLst>
              </p:cNvPr>
              <p:cNvCxnSpPr/>
              <p:nvPr/>
            </p:nvCxnSpPr>
            <p:spPr>
              <a:xfrm>
                <a:off x="5087698" y="2027665"/>
                <a:ext cx="1041621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6" name="直接连接符 7">
                <a:extLst>
                  <a:ext uri="{FF2B5EF4-FFF2-40B4-BE49-F238E27FC236}">
                    <a16:creationId xmlns:a16="http://schemas.microsoft.com/office/drawing/2014/main" id="{76E43E9F-9A58-CF68-313D-51F486CB92A9}"/>
                  </a:ext>
                </a:extLst>
              </p:cNvPr>
              <p:cNvCxnSpPr/>
              <p:nvPr/>
            </p:nvCxnSpPr>
            <p:spPr>
              <a:xfrm>
                <a:off x="5072002" y="2247928"/>
                <a:ext cx="1057317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" name="直接连接符 8">
                <a:extLst>
                  <a:ext uri="{FF2B5EF4-FFF2-40B4-BE49-F238E27FC236}">
                    <a16:creationId xmlns:a16="http://schemas.microsoft.com/office/drawing/2014/main" id="{E4204927-C103-F3B1-13E1-DA94D64443A1}"/>
                  </a:ext>
                </a:extLst>
              </p:cNvPr>
              <p:cNvCxnSpPr/>
              <p:nvPr/>
            </p:nvCxnSpPr>
            <p:spPr>
              <a:xfrm>
                <a:off x="5072002" y="2475882"/>
                <a:ext cx="1057317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8" name="直接连接符 9">
                <a:extLst>
                  <a:ext uri="{FF2B5EF4-FFF2-40B4-BE49-F238E27FC236}">
                    <a16:creationId xmlns:a16="http://schemas.microsoft.com/office/drawing/2014/main" id="{E6407048-11F5-A336-5EF4-F0CCDC66E7D4}"/>
                  </a:ext>
                </a:extLst>
              </p:cNvPr>
              <p:cNvCxnSpPr/>
              <p:nvPr/>
            </p:nvCxnSpPr>
            <p:spPr>
              <a:xfrm>
                <a:off x="5072002" y="2703836"/>
                <a:ext cx="1057317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直接连接符 10">
                <a:extLst>
                  <a:ext uri="{FF2B5EF4-FFF2-40B4-BE49-F238E27FC236}">
                    <a16:creationId xmlns:a16="http://schemas.microsoft.com/office/drawing/2014/main" id="{4D9E9146-02EB-D3F9-D415-A83C3DD02154}"/>
                  </a:ext>
                </a:extLst>
              </p:cNvPr>
              <p:cNvCxnSpPr/>
              <p:nvPr/>
            </p:nvCxnSpPr>
            <p:spPr>
              <a:xfrm>
                <a:off x="5072002" y="2931790"/>
                <a:ext cx="1057317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直接连接符 11">
                <a:extLst>
                  <a:ext uri="{FF2B5EF4-FFF2-40B4-BE49-F238E27FC236}">
                    <a16:creationId xmlns:a16="http://schemas.microsoft.com/office/drawing/2014/main" id="{E072BD20-F6FA-6093-2E8D-313C6D74338E}"/>
                  </a:ext>
                </a:extLst>
              </p:cNvPr>
              <p:cNvCxnSpPr/>
              <p:nvPr/>
            </p:nvCxnSpPr>
            <p:spPr>
              <a:xfrm>
                <a:off x="5072002" y="3159744"/>
                <a:ext cx="1057317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1" name="直接连接符 12">
                <a:extLst>
                  <a:ext uri="{FF2B5EF4-FFF2-40B4-BE49-F238E27FC236}">
                    <a16:creationId xmlns:a16="http://schemas.microsoft.com/office/drawing/2014/main" id="{17FDBA33-48FC-14B0-D0A0-F3B9434A2A0B}"/>
                  </a:ext>
                </a:extLst>
              </p:cNvPr>
              <p:cNvCxnSpPr/>
              <p:nvPr/>
            </p:nvCxnSpPr>
            <p:spPr>
              <a:xfrm>
                <a:off x="4778067" y="3306859"/>
                <a:ext cx="0" cy="250008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B6C26B8-F93C-9D2D-691D-57C6C2144EF1}"/>
                  </a:ext>
                </a:extLst>
              </p:cNvPr>
              <p:cNvSpPr/>
              <p:nvPr/>
            </p:nvSpPr>
            <p:spPr>
              <a:xfrm>
                <a:off x="5065360" y="1767866"/>
                <a:ext cx="1028252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MemtoReg</a:t>
                </a:r>
                <a:endParaRPr kumimoji="0" lang="zh-CN" altLang="en-US" sz="2275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AD3D3CC-FE34-484C-C72A-AE117E2B46A9}"/>
                  </a:ext>
                </a:extLst>
              </p:cNvPr>
              <p:cNvSpPr/>
              <p:nvPr/>
            </p:nvSpPr>
            <p:spPr>
              <a:xfrm>
                <a:off x="5065360" y="1988766"/>
                <a:ext cx="986331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MemWrite</a:t>
                </a:r>
                <a:endParaRPr kumimoji="0" lang="zh-CN" altLang="en-US" sz="2275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0204EFD-51F8-7417-CE96-1E6657C89E14}"/>
                  </a:ext>
                </a:extLst>
              </p:cNvPr>
              <p:cNvSpPr/>
              <p:nvPr/>
            </p:nvSpPr>
            <p:spPr>
              <a:xfrm>
                <a:off x="5065360" y="2209666"/>
                <a:ext cx="681486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Branch</a:t>
                </a:r>
                <a:endParaRPr kumimoji="0" lang="zh-CN" altLang="en-US" sz="2275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88E2020-C999-055B-74E5-B8DC5CA9ACB0}"/>
                  </a:ext>
                </a:extLst>
              </p:cNvPr>
              <p:cNvSpPr/>
              <p:nvPr/>
            </p:nvSpPr>
            <p:spPr>
              <a:xfrm>
                <a:off x="5065360" y="2430566"/>
                <a:ext cx="633335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AluOP</a:t>
                </a:r>
                <a:endParaRPr kumimoji="0" lang="zh-CN" altLang="en-US" sz="2275" b="0" i="0" u="none" strike="noStrike" kern="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A0CD61C-154A-1082-8642-3EEAC6C85A85}"/>
                  </a:ext>
                </a:extLst>
              </p:cNvPr>
              <p:cNvSpPr/>
              <p:nvPr/>
            </p:nvSpPr>
            <p:spPr>
              <a:xfrm>
                <a:off x="5065360" y="2662976"/>
                <a:ext cx="698943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ALUSrc</a:t>
                </a:r>
                <a:endParaRPr kumimoji="0" lang="zh-CN" altLang="en-US" sz="2275" b="0" i="0" u="none" strike="noStrike" kern="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C33986B-3B80-11F8-15CA-BFDA502C51F5}"/>
                  </a:ext>
                </a:extLst>
              </p:cNvPr>
              <p:cNvSpPr/>
              <p:nvPr/>
            </p:nvSpPr>
            <p:spPr>
              <a:xfrm>
                <a:off x="4808008" y="3310893"/>
                <a:ext cx="704967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RegDst</a:t>
                </a:r>
                <a:endParaRPr kumimoji="0" lang="zh-CN" altLang="en-US" sz="2275" b="0" i="0" u="none" strike="noStrike" kern="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64E8B9A-FD5F-6F7D-F637-E982F671ECDE}"/>
                  </a:ext>
                </a:extLst>
              </p:cNvPr>
              <p:cNvSpPr/>
              <p:nvPr/>
            </p:nvSpPr>
            <p:spPr>
              <a:xfrm>
                <a:off x="5065360" y="2883875"/>
                <a:ext cx="874580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RegWrite</a:t>
                </a:r>
                <a:endParaRPr kumimoji="0" lang="zh-CN" altLang="en-US" sz="2275" b="0" i="0" u="none" strike="noStrike" kern="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B031249-AD58-E530-A3D0-C9E4FE40CF4F}"/>
                  </a:ext>
                </a:extLst>
              </p:cNvPr>
              <p:cNvSpPr/>
              <p:nvPr/>
            </p:nvSpPr>
            <p:spPr>
              <a:xfrm>
                <a:off x="3977560" y="2915317"/>
                <a:ext cx="300378" cy="226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5:0</a:t>
                </a: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0" name="直接连接符 21">
                <a:extLst>
                  <a:ext uri="{FF2B5EF4-FFF2-40B4-BE49-F238E27FC236}">
                    <a16:creationId xmlns:a16="http://schemas.microsoft.com/office/drawing/2014/main" id="{07B94C16-DF2A-948C-3C19-24D6C1CAE447}"/>
                  </a:ext>
                </a:extLst>
              </p:cNvPr>
              <p:cNvCxnSpPr/>
              <p:nvPr/>
            </p:nvCxnSpPr>
            <p:spPr>
              <a:xfrm>
                <a:off x="4038682" y="2883186"/>
                <a:ext cx="530592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" name="直接连接符 22">
                <a:extLst>
                  <a:ext uri="{FF2B5EF4-FFF2-40B4-BE49-F238E27FC236}">
                    <a16:creationId xmlns:a16="http://schemas.microsoft.com/office/drawing/2014/main" id="{B6BCB6ED-DE96-1948-25E6-0A9A35307A6A}"/>
                  </a:ext>
                </a:extLst>
              </p:cNvPr>
              <p:cNvCxnSpPr/>
              <p:nvPr/>
            </p:nvCxnSpPr>
            <p:spPr>
              <a:xfrm>
                <a:off x="4060306" y="3143260"/>
                <a:ext cx="522726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98BE21B-FCB5-9E65-61BE-AA935DE31CB7}"/>
                  </a:ext>
                </a:extLst>
              </p:cNvPr>
              <p:cNvSpPr/>
              <p:nvPr/>
            </p:nvSpPr>
            <p:spPr>
              <a:xfrm>
                <a:off x="3984471" y="2661978"/>
                <a:ext cx="452001" cy="226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31:26</a:t>
                </a: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546C9DF-460B-23C8-E647-EEBAED9DB94A}"/>
                  </a:ext>
                </a:extLst>
              </p:cNvPr>
              <p:cNvGrpSpPr/>
              <p:nvPr/>
            </p:nvGrpSpPr>
            <p:grpSpPr>
              <a:xfrm>
                <a:off x="3561231" y="1847647"/>
                <a:ext cx="1512660" cy="1459212"/>
                <a:chOff x="3392178" y="1888664"/>
                <a:chExt cx="1512660" cy="1459212"/>
              </a:xfrm>
            </p:grpSpPr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0E3755C1-C268-48E6-B7DD-073509DCD347}"/>
                    </a:ext>
                  </a:extLst>
                </p:cNvPr>
                <p:cNvSpPr/>
                <p:nvPr/>
              </p:nvSpPr>
              <p:spPr>
                <a:xfrm>
                  <a:off x="3392178" y="3005535"/>
                  <a:ext cx="506299" cy="2827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27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Func</a:t>
                  </a:r>
                  <a:endParaRPr kumimoji="0" lang="zh-CN" altLang="en-US" sz="2275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A68655B6-9B3D-65BE-5172-7BDFC753204C}"/>
                    </a:ext>
                  </a:extLst>
                </p:cNvPr>
                <p:cNvSpPr/>
                <p:nvPr/>
              </p:nvSpPr>
              <p:spPr>
                <a:xfrm>
                  <a:off x="3467343" y="2712111"/>
                  <a:ext cx="338284" cy="2827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27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OP</a:t>
                  </a:r>
                  <a:endParaRPr kumimoji="0" lang="zh-CN" altLang="en-US" sz="2275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6" name="矩形: 圆角 196">
                  <a:extLst>
                    <a:ext uri="{FF2B5EF4-FFF2-40B4-BE49-F238E27FC236}">
                      <a16:creationId xmlns:a16="http://schemas.microsoft.com/office/drawing/2014/main" id="{7BA804E4-4A26-79D8-188B-026485B33836}"/>
                    </a:ext>
                  </a:extLst>
                </p:cNvPr>
                <p:cNvSpPr/>
                <p:nvPr/>
              </p:nvSpPr>
              <p:spPr>
                <a:xfrm>
                  <a:off x="4269135" y="1888664"/>
                  <a:ext cx="635703" cy="1459212"/>
                </a:xfrm>
                <a:prstGeom prst="roundRect">
                  <a:avLst/>
                </a:prstGeom>
                <a:solidFill>
                  <a:srgbClr val="FF0000"/>
                </a:solidFill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034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微软雅黑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E89B52B-5B71-08BA-9CC1-1589CB7EC93C}"/>
                    </a:ext>
                  </a:extLst>
                </p:cNvPr>
                <p:cNvSpPr/>
                <p:nvPr/>
              </p:nvSpPr>
              <p:spPr>
                <a:xfrm>
                  <a:off x="4425026" y="2177045"/>
                  <a:ext cx="335211" cy="842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65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控</a:t>
                  </a:r>
                  <a:endParaRPr kumimoji="0" lang="en-US" altLang="zh-CN" sz="2655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65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制</a:t>
                  </a:r>
                  <a:endParaRPr kumimoji="0" lang="en-US" altLang="zh-CN" sz="2655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65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器</a:t>
                  </a:r>
                </a:p>
              </p:txBody>
            </p:sp>
          </p:grpSp>
        </p:grp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E87F839B-A6BC-17D7-3AED-DADD21B697D5}"/>
              </a:ext>
            </a:extLst>
          </p:cNvPr>
          <p:cNvSpPr/>
          <p:nvPr/>
        </p:nvSpPr>
        <p:spPr>
          <a:xfrm>
            <a:off x="890900" y="2228300"/>
            <a:ext cx="4952312" cy="400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控制器：纯组合逻辑电路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指令字</a:t>
            </a:r>
            <a:r>
              <a:rPr lang="en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OPcode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多路选择器选择信号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内存访问控制信号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寄存器写使能信号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运算器控制信号，指令译码信号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563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60951" y="1209937"/>
            <a:ext cx="6697667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数据通路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94" name="图片 193">
            <a:extLst>
              <a:ext uri="{FF2B5EF4-FFF2-40B4-BE49-F238E27FC236}">
                <a16:creationId xmlns:a16="http://schemas.microsoft.com/office/drawing/2014/main" id="{CE11AB74-EE24-D6E0-BFD8-4CAC6AD3F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70" y="1842446"/>
            <a:ext cx="10424375" cy="49991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1320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60951" y="1209937"/>
            <a:ext cx="4275529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67" name="流程图: 手动输入 146">
            <a:extLst>
              <a:ext uri="{FF2B5EF4-FFF2-40B4-BE49-F238E27FC236}">
                <a16:creationId xmlns:a16="http://schemas.microsoft.com/office/drawing/2014/main" id="{1BFA7D6B-8EE0-DD37-D15E-8F7C92A68F0D}"/>
              </a:ext>
            </a:extLst>
          </p:cNvPr>
          <p:cNvSpPr/>
          <p:nvPr/>
        </p:nvSpPr>
        <p:spPr>
          <a:xfrm>
            <a:off x="4943700" y="5664689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68" name="组合 467">
            <a:extLst>
              <a:ext uri="{FF2B5EF4-FFF2-40B4-BE49-F238E27FC236}">
                <a16:creationId xmlns:a16="http://schemas.microsoft.com/office/drawing/2014/main" id="{79530479-AC39-B64A-6BC3-793CBB0CCC48}"/>
              </a:ext>
            </a:extLst>
          </p:cNvPr>
          <p:cNvGrpSpPr/>
          <p:nvPr/>
        </p:nvGrpSpPr>
        <p:grpSpPr>
          <a:xfrm>
            <a:off x="4858096" y="3130896"/>
            <a:ext cx="705542" cy="450160"/>
            <a:chOff x="5039741" y="3208161"/>
            <a:chExt cx="597546" cy="457491"/>
          </a:xfrm>
        </p:grpSpPr>
        <p:cxnSp>
          <p:nvCxnSpPr>
            <p:cNvPr id="469" name="直接连接符 5">
              <a:extLst>
                <a:ext uri="{FF2B5EF4-FFF2-40B4-BE49-F238E27FC236}">
                  <a16:creationId xmlns:a16="http://schemas.microsoft.com/office/drawing/2014/main" id="{6BB729C4-267B-B22F-E7A1-F3A318C56843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470" name="直接连接符 6">
              <a:extLst>
                <a:ext uri="{FF2B5EF4-FFF2-40B4-BE49-F238E27FC236}">
                  <a16:creationId xmlns:a16="http://schemas.microsoft.com/office/drawing/2014/main" id="{C7985181-FA17-B300-063C-0CE0D7DD8B1D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471" name="组合 470">
            <a:extLst>
              <a:ext uri="{FF2B5EF4-FFF2-40B4-BE49-F238E27FC236}">
                <a16:creationId xmlns:a16="http://schemas.microsoft.com/office/drawing/2014/main" id="{2F899210-4166-CD9B-C840-FEFA1DE2AA6C}"/>
              </a:ext>
            </a:extLst>
          </p:cNvPr>
          <p:cNvGrpSpPr/>
          <p:nvPr/>
        </p:nvGrpSpPr>
        <p:grpSpPr>
          <a:xfrm>
            <a:off x="4858096" y="3130896"/>
            <a:ext cx="705542" cy="450160"/>
            <a:chOff x="5039741" y="3208161"/>
            <a:chExt cx="597546" cy="457491"/>
          </a:xfrm>
        </p:grpSpPr>
        <p:cxnSp>
          <p:nvCxnSpPr>
            <p:cNvPr id="472" name="直接连接符 8">
              <a:extLst>
                <a:ext uri="{FF2B5EF4-FFF2-40B4-BE49-F238E27FC236}">
                  <a16:creationId xmlns:a16="http://schemas.microsoft.com/office/drawing/2014/main" id="{A46294B5-D84D-38B8-AD90-B6B1426604FA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473" name="直接连接符 9">
              <a:extLst>
                <a:ext uri="{FF2B5EF4-FFF2-40B4-BE49-F238E27FC236}">
                  <a16:creationId xmlns:a16="http://schemas.microsoft.com/office/drawing/2014/main" id="{C5E818D4-A9C0-5EF0-E196-D331CB4FAC4A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474" name="直接连接符 10">
            <a:extLst>
              <a:ext uri="{FF2B5EF4-FFF2-40B4-BE49-F238E27FC236}">
                <a16:creationId xmlns:a16="http://schemas.microsoft.com/office/drawing/2014/main" id="{6BE4176C-7C63-86AD-FFB6-1B4C063B8347}"/>
              </a:ext>
            </a:extLst>
          </p:cNvPr>
          <p:cNvCxnSpPr/>
          <p:nvPr/>
        </p:nvCxnSpPr>
        <p:spPr>
          <a:xfrm>
            <a:off x="4564083" y="3279757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475" name="直接连接符 11">
            <a:extLst>
              <a:ext uri="{FF2B5EF4-FFF2-40B4-BE49-F238E27FC236}">
                <a16:creationId xmlns:a16="http://schemas.microsoft.com/office/drawing/2014/main" id="{31F22B8E-8E15-7FCF-50E1-C5971A31D35A}"/>
              </a:ext>
            </a:extLst>
          </p:cNvPr>
          <p:cNvCxnSpPr/>
          <p:nvPr/>
        </p:nvCxnSpPr>
        <p:spPr>
          <a:xfrm>
            <a:off x="4564083" y="3279757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26596A2F-4924-50BF-99B5-6F6579E8BFAE}"/>
              </a:ext>
            </a:extLst>
          </p:cNvPr>
          <p:cNvGrpSpPr/>
          <p:nvPr/>
        </p:nvGrpSpPr>
        <p:grpSpPr>
          <a:xfrm>
            <a:off x="4869060" y="2920075"/>
            <a:ext cx="2305227" cy="1317624"/>
            <a:chOff x="5039741" y="3208161"/>
            <a:chExt cx="597546" cy="457491"/>
          </a:xfrm>
        </p:grpSpPr>
        <p:cxnSp>
          <p:nvCxnSpPr>
            <p:cNvPr id="477" name="直接连接符 13">
              <a:extLst>
                <a:ext uri="{FF2B5EF4-FFF2-40B4-BE49-F238E27FC236}">
                  <a16:creationId xmlns:a16="http://schemas.microsoft.com/office/drawing/2014/main" id="{81C03610-46BA-3050-8FFF-6B5678BE901D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478" name="直接连接符 14">
              <a:extLst>
                <a:ext uri="{FF2B5EF4-FFF2-40B4-BE49-F238E27FC236}">
                  <a16:creationId xmlns:a16="http://schemas.microsoft.com/office/drawing/2014/main" id="{A468D131-E610-567A-1824-109C5402EFE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479" name="组合 478">
            <a:extLst>
              <a:ext uri="{FF2B5EF4-FFF2-40B4-BE49-F238E27FC236}">
                <a16:creationId xmlns:a16="http://schemas.microsoft.com/office/drawing/2014/main" id="{CA94999D-FE9B-8C59-9BDD-F75FC4F44E44}"/>
              </a:ext>
            </a:extLst>
          </p:cNvPr>
          <p:cNvGrpSpPr/>
          <p:nvPr/>
        </p:nvGrpSpPr>
        <p:grpSpPr>
          <a:xfrm>
            <a:off x="4853563" y="2700449"/>
            <a:ext cx="3059940" cy="1137035"/>
            <a:chOff x="5039741" y="3208161"/>
            <a:chExt cx="597546" cy="457491"/>
          </a:xfrm>
        </p:grpSpPr>
        <p:cxnSp>
          <p:nvCxnSpPr>
            <p:cNvPr id="480" name="直接连接符 16">
              <a:extLst>
                <a:ext uri="{FF2B5EF4-FFF2-40B4-BE49-F238E27FC236}">
                  <a16:creationId xmlns:a16="http://schemas.microsoft.com/office/drawing/2014/main" id="{C7C15FB2-4CA9-EE89-BC48-A434DEC871C6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481" name="直接连接符 17">
              <a:extLst>
                <a:ext uri="{FF2B5EF4-FFF2-40B4-BE49-F238E27FC236}">
                  <a16:creationId xmlns:a16="http://schemas.microsoft.com/office/drawing/2014/main" id="{D858F901-7367-B16F-20C1-8AA2EA3C341D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sp>
        <p:nvSpPr>
          <p:cNvPr id="482" name="任意多边形: 形状 191">
            <a:extLst>
              <a:ext uri="{FF2B5EF4-FFF2-40B4-BE49-F238E27FC236}">
                <a16:creationId xmlns:a16="http://schemas.microsoft.com/office/drawing/2014/main" id="{5D37745B-D62C-036B-FDDD-168E308202CF}"/>
              </a:ext>
            </a:extLst>
          </p:cNvPr>
          <p:cNvSpPr/>
          <p:nvPr/>
        </p:nvSpPr>
        <p:spPr>
          <a:xfrm>
            <a:off x="4851010" y="2278077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83" name="组合 482">
            <a:extLst>
              <a:ext uri="{FF2B5EF4-FFF2-40B4-BE49-F238E27FC236}">
                <a16:creationId xmlns:a16="http://schemas.microsoft.com/office/drawing/2014/main" id="{CF75B22B-46FE-FCDE-2D8B-EB141CBE57B5}"/>
              </a:ext>
            </a:extLst>
          </p:cNvPr>
          <p:cNvGrpSpPr/>
          <p:nvPr/>
        </p:nvGrpSpPr>
        <p:grpSpPr>
          <a:xfrm>
            <a:off x="4840570" y="2066891"/>
            <a:ext cx="6006406" cy="1849765"/>
            <a:chOff x="5039741" y="3208161"/>
            <a:chExt cx="597546" cy="457491"/>
          </a:xfrm>
        </p:grpSpPr>
        <p:cxnSp>
          <p:nvCxnSpPr>
            <p:cNvPr id="484" name="直接连接符 20">
              <a:extLst>
                <a:ext uri="{FF2B5EF4-FFF2-40B4-BE49-F238E27FC236}">
                  <a16:creationId xmlns:a16="http://schemas.microsoft.com/office/drawing/2014/main" id="{E0DA5306-EF96-31DD-0252-628E010FBDD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485" name="直接连接符 21">
              <a:extLst>
                <a:ext uri="{FF2B5EF4-FFF2-40B4-BE49-F238E27FC236}">
                  <a16:creationId xmlns:a16="http://schemas.microsoft.com/office/drawing/2014/main" id="{93703D12-8310-2000-FBE2-57A94A8467E1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486" name="直接连接符 22">
            <a:extLst>
              <a:ext uri="{FF2B5EF4-FFF2-40B4-BE49-F238E27FC236}">
                <a16:creationId xmlns:a16="http://schemas.microsoft.com/office/drawing/2014/main" id="{8047E087-73A3-FF4C-BC4A-C6EE5735D258}"/>
              </a:ext>
            </a:extLst>
          </p:cNvPr>
          <p:cNvCxnSpPr/>
          <p:nvPr/>
        </p:nvCxnSpPr>
        <p:spPr>
          <a:xfrm>
            <a:off x="10846601" y="2066961"/>
            <a:ext cx="0" cy="1849765"/>
          </a:xfrm>
          <a:prstGeom prst="line">
            <a:avLst/>
          </a:prstGeom>
          <a:noFill/>
          <a:ln w="3175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487" name="直接连接符 23">
            <a:extLst>
              <a:ext uri="{FF2B5EF4-FFF2-40B4-BE49-F238E27FC236}">
                <a16:creationId xmlns:a16="http://schemas.microsoft.com/office/drawing/2014/main" id="{12FA2EB3-AF57-7AC9-502C-872930C7E5D5}"/>
              </a:ext>
            </a:extLst>
          </p:cNvPr>
          <p:cNvCxnSpPr/>
          <p:nvPr/>
        </p:nvCxnSpPr>
        <p:spPr>
          <a:xfrm>
            <a:off x="7913128" y="2700519"/>
            <a:ext cx="0" cy="1137035"/>
          </a:xfrm>
          <a:prstGeom prst="line">
            <a:avLst/>
          </a:prstGeom>
          <a:noFill/>
          <a:ln w="5080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88" name="直接连接符 24">
            <a:extLst>
              <a:ext uri="{FF2B5EF4-FFF2-40B4-BE49-F238E27FC236}">
                <a16:creationId xmlns:a16="http://schemas.microsoft.com/office/drawing/2014/main" id="{0EDC1417-E583-4567-DE53-E79A20A126C1}"/>
              </a:ext>
            </a:extLst>
          </p:cNvPr>
          <p:cNvCxnSpPr/>
          <p:nvPr/>
        </p:nvCxnSpPr>
        <p:spPr>
          <a:xfrm>
            <a:off x="5563264" y="3130966"/>
            <a:ext cx="0" cy="450160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89" name="直接连接符 25">
            <a:extLst>
              <a:ext uri="{FF2B5EF4-FFF2-40B4-BE49-F238E27FC236}">
                <a16:creationId xmlns:a16="http://schemas.microsoft.com/office/drawing/2014/main" id="{8BF6135B-BA25-3E22-247B-97D36004D7A3}"/>
              </a:ext>
            </a:extLst>
          </p:cNvPr>
          <p:cNvCxnSpPr/>
          <p:nvPr/>
        </p:nvCxnSpPr>
        <p:spPr>
          <a:xfrm>
            <a:off x="7173912" y="2920145"/>
            <a:ext cx="0" cy="1317624"/>
          </a:xfrm>
          <a:prstGeom prst="line">
            <a:avLst/>
          </a:prstGeom>
          <a:noFill/>
          <a:ln w="3175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490" name="直接连接符 27">
            <a:extLst>
              <a:ext uri="{FF2B5EF4-FFF2-40B4-BE49-F238E27FC236}">
                <a16:creationId xmlns:a16="http://schemas.microsoft.com/office/drawing/2014/main" id="{AB37EE29-9933-D580-DB52-748BBCB4EF7B}"/>
              </a:ext>
            </a:extLst>
          </p:cNvPr>
          <p:cNvCxnSpPr>
            <a:cxnSpLocks/>
          </p:cNvCxnSpPr>
          <p:nvPr/>
        </p:nvCxnSpPr>
        <p:spPr>
          <a:xfrm>
            <a:off x="6129768" y="4324193"/>
            <a:ext cx="9245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491" name="直接连接符 28">
            <a:extLst>
              <a:ext uri="{FF2B5EF4-FFF2-40B4-BE49-F238E27FC236}">
                <a16:creationId xmlns:a16="http://schemas.microsoft.com/office/drawing/2014/main" id="{143D2CFE-1B2B-FD4D-04F9-7983DEAA4C47}"/>
              </a:ext>
            </a:extLst>
          </p:cNvPr>
          <p:cNvCxnSpPr/>
          <p:nvPr/>
        </p:nvCxnSpPr>
        <p:spPr>
          <a:xfrm>
            <a:off x="4197725" y="4905031"/>
            <a:ext cx="65804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492" name="任意多边形: 形状 256">
            <a:extLst>
              <a:ext uri="{FF2B5EF4-FFF2-40B4-BE49-F238E27FC236}">
                <a16:creationId xmlns:a16="http://schemas.microsoft.com/office/drawing/2014/main" id="{7E65310A-2A62-E80C-B6E3-9A7509520793}"/>
              </a:ext>
            </a:extLst>
          </p:cNvPr>
          <p:cNvSpPr/>
          <p:nvPr/>
        </p:nvSpPr>
        <p:spPr>
          <a:xfrm flipV="1">
            <a:off x="4690661" y="4459419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93" name="直接连接符 30">
            <a:extLst>
              <a:ext uri="{FF2B5EF4-FFF2-40B4-BE49-F238E27FC236}">
                <a16:creationId xmlns:a16="http://schemas.microsoft.com/office/drawing/2014/main" id="{F53DDA34-6705-0088-F4A0-0A026E4E3AAA}"/>
              </a:ext>
            </a:extLst>
          </p:cNvPr>
          <p:cNvCxnSpPr/>
          <p:nvPr/>
        </p:nvCxnSpPr>
        <p:spPr>
          <a:xfrm>
            <a:off x="3877039" y="4211640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494" name="直接连接符 31">
            <a:extLst>
              <a:ext uri="{FF2B5EF4-FFF2-40B4-BE49-F238E27FC236}">
                <a16:creationId xmlns:a16="http://schemas.microsoft.com/office/drawing/2014/main" id="{961F62C4-751E-7A2D-C698-0EB9071AC46B}"/>
              </a:ext>
            </a:extLst>
          </p:cNvPr>
          <p:cNvCxnSpPr/>
          <p:nvPr/>
        </p:nvCxnSpPr>
        <p:spPr>
          <a:xfrm>
            <a:off x="3863037" y="3946837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495" name="直接连接符 32">
            <a:extLst>
              <a:ext uri="{FF2B5EF4-FFF2-40B4-BE49-F238E27FC236}">
                <a16:creationId xmlns:a16="http://schemas.microsoft.com/office/drawing/2014/main" id="{FB49159D-F646-10F9-CD13-4F21E6598AE9}"/>
              </a:ext>
            </a:extLst>
          </p:cNvPr>
          <p:cNvCxnSpPr/>
          <p:nvPr/>
        </p:nvCxnSpPr>
        <p:spPr>
          <a:xfrm>
            <a:off x="4844568" y="2488804"/>
            <a:ext cx="3917227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496" name="矩形 495">
            <a:extLst>
              <a:ext uri="{FF2B5EF4-FFF2-40B4-BE49-F238E27FC236}">
                <a16:creationId xmlns:a16="http://schemas.microsoft.com/office/drawing/2014/main" id="{1E462BF6-4DB9-9CAA-446A-0CC08CA99922}"/>
              </a:ext>
            </a:extLst>
          </p:cNvPr>
          <p:cNvSpPr/>
          <p:nvPr/>
        </p:nvSpPr>
        <p:spPr>
          <a:xfrm>
            <a:off x="4836479" y="1820564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7" name="矩形 496">
            <a:extLst>
              <a:ext uri="{FF2B5EF4-FFF2-40B4-BE49-F238E27FC236}">
                <a16:creationId xmlns:a16="http://schemas.microsoft.com/office/drawing/2014/main" id="{4AB8061D-C108-FF1B-35F9-5035EFAE5E6E}"/>
              </a:ext>
            </a:extLst>
          </p:cNvPr>
          <p:cNvSpPr/>
          <p:nvPr/>
        </p:nvSpPr>
        <p:spPr>
          <a:xfrm>
            <a:off x="4836480" y="2030009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" name="矩形 497">
            <a:extLst>
              <a:ext uri="{FF2B5EF4-FFF2-40B4-BE49-F238E27FC236}">
                <a16:creationId xmlns:a16="http://schemas.microsoft.com/office/drawing/2014/main" id="{7EB7007C-B33C-1E13-99EE-196E9B6D837C}"/>
              </a:ext>
            </a:extLst>
          </p:cNvPr>
          <p:cNvSpPr/>
          <p:nvPr/>
        </p:nvSpPr>
        <p:spPr>
          <a:xfrm>
            <a:off x="4836480" y="2239455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EBCC0684-1C59-245C-EE0E-4E4093BFD9DA}"/>
              </a:ext>
            </a:extLst>
          </p:cNvPr>
          <p:cNvSpPr/>
          <p:nvPr/>
        </p:nvSpPr>
        <p:spPr>
          <a:xfrm>
            <a:off x="4836480" y="2448901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0" name="矩形 499">
            <a:extLst>
              <a:ext uri="{FF2B5EF4-FFF2-40B4-BE49-F238E27FC236}">
                <a16:creationId xmlns:a16="http://schemas.microsoft.com/office/drawing/2014/main" id="{AB95E952-9155-F32D-750C-68B2B52F3A14}"/>
              </a:ext>
            </a:extLst>
          </p:cNvPr>
          <p:cNvSpPr/>
          <p:nvPr/>
        </p:nvSpPr>
        <p:spPr>
          <a:xfrm>
            <a:off x="4836480" y="2669260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" name="矩形 500">
            <a:extLst>
              <a:ext uri="{FF2B5EF4-FFF2-40B4-BE49-F238E27FC236}">
                <a16:creationId xmlns:a16="http://schemas.microsoft.com/office/drawing/2014/main" id="{A769E100-41FA-D7D2-83A4-06870B95CB33}"/>
              </a:ext>
            </a:extLst>
          </p:cNvPr>
          <p:cNvSpPr/>
          <p:nvPr/>
        </p:nvSpPr>
        <p:spPr>
          <a:xfrm>
            <a:off x="4541623" y="3235896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2" name="矩形 501">
            <a:extLst>
              <a:ext uri="{FF2B5EF4-FFF2-40B4-BE49-F238E27FC236}">
                <a16:creationId xmlns:a16="http://schemas.microsoft.com/office/drawing/2014/main" id="{FEB7432A-3135-D32F-94EF-12DB993231A8}"/>
              </a:ext>
            </a:extLst>
          </p:cNvPr>
          <p:cNvSpPr/>
          <p:nvPr/>
        </p:nvSpPr>
        <p:spPr>
          <a:xfrm>
            <a:off x="4836480" y="2878705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3" name="矩形 502">
            <a:extLst>
              <a:ext uri="{FF2B5EF4-FFF2-40B4-BE49-F238E27FC236}">
                <a16:creationId xmlns:a16="http://schemas.microsoft.com/office/drawing/2014/main" id="{F5445081-E122-4B4D-4C55-1DAA856DFFF2}"/>
              </a:ext>
            </a:extLst>
          </p:cNvPr>
          <p:cNvSpPr/>
          <p:nvPr/>
        </p:nvSpPr>
        <p:spPr>
          <a:xfrm>
            <a:off x="8964868" y="2488804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4" name="矩形 503">
            <a:extLst>
              <a:ext uri="{FF2B5EF4-FFF2-40B4-BE49-F238E27FC236}">
                <a16:creationId xmlns:a16="http://schemas.microsoft.com/office/drawing/2014/main" id="{88EA2BB2-DB3D-52D0-F88E-419CCFB7C20B}"/>
              </a:ext>
            </a:extLst>
          </p:cNvPr>
          <p:cNvSpPr/>
          <p:nvPr/>
        </p:nvSpPr>
        <p:spPr>
          <a:xfrm>
            <a:off x="1923058" y="3712325"/>
            <a:ext cx="239223" cy="42955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505" name="直接连接符 42">
            <a:extLst>
              <a:ext uri="{FF2B5EF4-FFF2-40B4-BE49-F238E27FC236}">
                <a16:creationId xmlns:a16="http://schemas.microsoft.com/office/drawing/2014/main" id="{19A37523-7355-78CC-B0DC-B62D3A99A9C4}"/>
              </a:ext>
            </a:extLst>
          </p:cNvPr>
          <p:cNvCxnSpPr>
            <a:cxnSpLocks/>
          </p:cNvCxnSpPr>
          <p:nvPr/>
        </p:nvCxnSpPr>
        <p:spPr>
          <a:xfrm flipV="1">
            <a:off x="2043374" y="4145108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06" name="矩形 505">
            <a:extLst>
              <a:ext uri="{FF2B5EF4-FFF2-40B4-BE49-F238E27FC236}">
                <a16:creationId xmlns:a16="http://schemas.microsoft.com/office/drawing/2014/main" id="{F923A1DC-DFED-85DF-432B-434C8015FB43}"/>
              </a:ext>
            </a:extLst>
          </p:cNvPr>
          <p:cNvSpPr/>
          <p:nvPr/>
        </p:nvSpPr>
        <p:spPr>
          <a:xfrm>
            <a:off x="1807167" y="4190025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7" name="直接连接符 44">
            <a:extLst>
              <a:ext uri="{FF2B5EF4-FFF2-40B4-BE49-F238E27FC236}">
                <a16:creationId xmlns:a16="http://schemas.microsoft.com/office/drawing/2014/main" id="{8C2585F0-2F0A-F9D8-6E87-9A7F2B9DFEEA}"/>
              </a:ext>
            </a:extLst>
          </p:cNvPr>
          <p:cNvCxnSpPr>
            <a:cxnSpLocks/>
            <a:endCxn id="504" idx="1"/>
          </p:cNvCxnSpPr>
          <p:nvPr/>
        </p:nvCxnSpPr>
        <p:spPr>
          <a:xfrm>
            <a:off x="1628420" y="3926652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08" name="直接连接符 45">
            <a:extLst>
              <a:ext uri="{FF2B5EF4-FFF2-40B4-BE49-F238E27FC236}">
                <a16:creationId xmlns:a16="http://schemas.microsoft.com/office/drawing/2014/main" id="{AC273E0D-0330-5703-2040-4DC885B0B4C6}"/>
              </a:ext>
            </a:extLst>
          </p:cNvPr>
          <p:cNvCxnSpPr>
            <a:cxnSpLocks/>
          </p:cNvCxnSpPr>
          <p:nvPr/>
        </p:nvCxnSpPr>
        <p:spPr>
          <a:xfrm>
            <a:off x="2167193" y="3931240"/>
            <a:ext cx="3252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09" name="矩形 508">
            <a:extLst>
              <a:ext uri="{FF2B5EF4-FFF2-40B4-BE49-F238E27FC236}">
                <a16:creationId xmlns:a16="http://schemas.microsoft.com/office/drawing/2014/main" id="{3D967F33-A173-2A0E-8DA0-2B916DF475DC}"/>
              </a:ext>
            </a:extLst>
          </p:cNvPr>
          <p:cNvSpPr/>
          <p:nvPr/>
        </p:nvSpPr>
        <p:spPr>
          <a:xfrm>
            <a:off x="1843068" y="3391766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AA73C972-641C-B2EE-9ABF-441BB35B6220}"/>
              </a:ext>
            </a:extLst>
          </p:cNvPr>
          <p:cNvGrpSpPr/>
          <p:nvPr/>
        </p:nvGrpSpPr>
        <p:grpSpPr>
          <a:xfrm>
            <a:off x="2484345" y="3621529"/>
            <a:ext cx="895565" cy="1370404"/>
            <a:chOff x="2153669" y="3581315"/>
            <a:chExt cx="981236" cy="1387999"/>
          </a:xfrm>
        </p:grpSpPr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04FE8417-7BAB-332D-E638-E8698BE042A9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DFDD39CA-F32E-443C-FFB8-B101AE379500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矩形 512">
              <a:extLst>
                <a:ext uri="{FF2B5EF4-FFF2-40B4-BE49-F238E27FC236}">
                  <a16:creationId xmlns:a16="http://schemas.microsoft.com/office/drawing/2014/main" id="{3CEFF1D8-7599-862A-EF12-32C43DB12C85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CCD95CCE-04BF-B012-FD18-20744598DBA4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515" name="矩形 514">
            <a:extLst>
              <a:ext uri="{FF2B5EF4-FFF2-40B4-BE49-F238E27FC236}">
                <a16:creationId xmlns:a16="http://schemas.microsoft.com/office/drawing/2014/main" id="{733020AA-2537-E855-F5BF-1D8CF90C1E34}"/>
              </a:ext>
            </a:extLst>
          </p:cNvPr>
          <p:cNvSpPr/>
          <p:nvPr/>
        </p:nvSpPr>
        <p:spPr>
          <a:xfrm>
            <a:off x="3291586" y="3682963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1B0C79B0-5B09-1CEF-DB2E-CA44C38945DA}"/>
              </a:ext>
            </a:extLst>
          </p:cNvPr>
          <p:cNvSpPr/>
          <p:nvPr/>
        </p:nvSpPr>
        <p:spPr>
          <a:xfrm>
            <a:off x="1995806" y="5630391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7" name="直接连接符 54">
            <a:extLst>
              <a:ext uri="{FF2B5EF4-FFF2-40B4-BE49-F238E27FC236}">
                <a16:creationId xmlns:a16="http://schemas.microsoft.com/office/drawing/2014/main" id="{A5E1B4FD-8E2E-1858-D53B-AD33192FD17F}"/>
              </a:ext>
            </a:extLst>
          </p:cNvPr>
          <p:cNvCxnSpPr>
            <a:cxnSpLocks/>
          </p:cNvCxnSpPr>
          <p:nvPr/>
        </p:nvCxnSpPr>
        <p:spPr>
          <a:xfrm>
            <a:off x="2316528" y="5790195"/>
            <a:ext cx="35157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18" name="任意多边形: 形状 251">
            <a:extLst>
              <a:ext uri="{FF2B5EF4-FFF2-40B4-BE49-F238E27FC236}">
                <a16:creationId xmlns:a16="http://schemas.microsoft.com/office/drawing/2014/main" id="{0C28758E-FE6B-0736-A091-132085317209}"/>
              </a:ext>
            </a:extLst>
          </p:cNvPr>
          <p:cNvSpPr/>
          <p:nvPr/>
        </p:nvSpPr>
        <p:spPr>
          <a:xfrm>
            <a:off x="2977383" y="5553170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19" name="矩形 518">
            <a:extLst>
              <a:ext uri="{FF2B5EF4-FFF2-40B4-BE49-F238E27FC236}">
                <a16:creationId xmlns:a16="http://schemas.microsoft.com/office/drawing/2014/main" id="{E59780DF-FA55-4A6E-6625-9756D97470E1}"/>
              </a:ext>
            </a:extLst>
          </p:cNvPr>
          <p:cNvSpPr/>
          <p:nvPr/>
        </p:nvSpPr>
        <p:spPr>
          <a:xfrm>
            <a:off x="3099346" y="5287059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6EEC2862-AE3D-791A-8949-786572B23427}"/>
              </a:ext>
            </a:extLst>
          </p:cNvPr>
          <p:cNvSpPr/>
          <p:nvPr/>
        </p:nvSpPr>
        <p:spPr>
          <a:xfrm>
            <a:off x="3805084" y="2908516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1" name="矩形 520">
            <a:extLst>
              <a:ext uri="{FF2B5EF4-FFF2-40B4-BE49-F238E27FC236}">
                <a16:creationId xmlns:a16="http://schemas.microsoft.com/office/drawing/2014/main" id="{72AB6841-A82D-C66A-1F32-7AD05EB74137}"/>
              </a:ext>
            </a:extLst>
          </p:cNvPr>
          <p:cNvSpPr/>
          <p:nvPr/>
        </p:nvSpPr>
        <p:spPr>
          <a:xfrm>
            <a:off x="3819939" y="397658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8CC551C0-5437-077C-1ADE-50C223640011}"/>
              </a:ext>
            </a:extLst>
          </p:cNvPr>
          <p:cNvSpPr/>
          <p:nvPr/>
        </p:nvSpPr>
        <p:spPr>
          <a:xfrm>
            <a:off x="3821673" y="372295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A8AAA545-D167-04D5-6939-B5212CBDE168}"/>
              </a:ext>
            </a:extLst>
          </p:cNvPr>
          <p:cNvSpPr/>
          <p:nvPr/>
        </p:nvSpPr>
        <p:spPr>
          <a:xfrm>
            <a:off x="5021756" y="5682011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4" name="矩形 523">
            <a:extLst>
              <a:ext uri="{FF2B5EF4-FFF2-40B4-BE49-F238E27FC236}">
                <a16:creationId xmlns:a16="http://schemas.microsoft.com/office/drawing/2014/main" id="{C73FCBB6-91A7-A43A-7D4A-5E75775F2279}"/>
              </a:ext>
            </a:extLst>
          </p:cNvPr>
          <p:cNvSpPr/>
          <p:nvPr/>
        </p:nvSpPr>
        <p:spPr>
          <a:xfrm>
            <a:off x="6080469" y="5774215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5" name="矩形 524">
            <a:extLst>
              <a:ext uri="{FF2B5EF4-FFF2-40B4-BE49-F238E27FC236}">
                <a16:creationId xmlns:a16="http://schemas.microsoft.com/office/drawing/2014/main" id="{DEF319A2-074D-2AB6-100A-88BAF4F442B3}"/>
              </a:ext>
            </a:extLst>
          </p:cNvPr>
          <p:cNvSpPr>
            <a:spLocks/>
          </p:cNvSpPr>
          <p:nvPr/>
        </p:nvSpPr>
        <p:spPr>
          <a:xfrm>
            <a:off x="4871667" y="3581055"/>
            <a:ext cx="1343926" cy="15360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6" name="矩形 525">
            <a:extLst>
              <a:ext uri="{FF2B5EF4-FFF2-40B4-BE49-F238E27FC236}">
                <a16:creationId xmlns:a16="http://schemas.microsoft.com/office/drawing/2014/main" id="{27F1F796-441F-9A66-2504-D48FF0BC4EF3}"/>
              </a:ext>
            </a:extLst>
          </p:cNvPr>
          <p:cNvSpPr/>
          <p:nvPr/>
        </p:nvSpPr>
        <p:spPr>
          <a:xfrm>
            <a:off x="4857024" y="379132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7" name="矩形 526">
            <a:extLst>
              <a:ext uri="{FF2B5EF4-FFF2-40B4-BE49-F238E27FC236}">
                <a16:creationId xmlns:a16="http://schemas.microsoft.com/office/drawing/2014/main" id="{60ADAC4C-020F-D680-DD1C-6E0FA658F966}"/>
              </a:ext>
            </a:extLst>
          </p:cNvPr>
          <p:cNvSpPr/>
          <p:nvPr/>
        </p:nvSpPr>
        <p:spPr>
          <a:xfrm>
            <a:off x="4858096" y="4095535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8" name="矩形 527">
            <a:extLst>
              <a:ext uri="{FF2B5EF4-FFF2-40B4-BE49-F238E27FC236}">
                <a16:creationId xmlns:a16="http://schemas.microsoft.com/office/drawing/2014/main" id="{D94981F0-D88F-82BA-8971-651D70198CE4}"/>
              </a:ext>
            </a:extLst>
          </p:cNvPr>
          <p:cNvSpPr/>
          <p:nvPr/>
        </p:nvSpPr>
        <p:spPr>
          <a:xfrm>
            <a:off x="4851768" y="4425457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9" name="矩形 528">
            <a:extLst>
              <a:ext uri="{FF2B5EF4-FFF2-40B4-BE49-F238E27FC236}">
                <a16:creationId xmlns:a16="http://schemas.microsoft.com/office/drawing/2014/main" id="{6F1BA1BC-B514-0C7F-88D7-460C2DC25E23}"/>
              </a:ext>
            </a:extLst>
          </p:cNvPr>
          <p:cNvSpPr/>
          <p:nvPr/>
        </p:nvSpPr>
        <p:spPr>
          <a:xfrm>
            <a:off x="4857024" y="4761730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0" name="矩形 529">
            <a:extLst>
              <a:ext uri="{FF2B5EF4-FFF2-40B4-BE49-F238E27FC236}">
                <a16:creationId xmlns:a16="http://schemas.microsoft.com/office/drawing/2014/main" id="{EDB1F7CE-885C-C42D-B2C4-BD3BF37E6275}"/>
              </a:ext>
            </a:extLst>
          </p:cNvPr>
          <p:cNvSpPr/>
          <p:nvPr/>
        </p:nvSpPr>
        <p:spPr>
          <a:xfrm>
            <a:off x="5350660" y="3545891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1" name="矩形 530">
            <a:extLst>
              <a:ext uri="{FF2B5EF4-FFF2-40B4-BE49-F238E27FC236}">
                <a16:creationId xmlns:a16="http://schemas.microsoft.com/office/drawing/2014/main" id="{9F7F5A05-8123-854E-EC94-0E3C8DED0DF5}"/>
              </a:ext>
            </a:extLst>
          </p:cNvPr>
          <p:cNvSpPr/>
          <p:nvPr/>
        </p:nvSpPr>
        <p:spPr>
          <a:xfrm>
            <a:off x="5212376" y="4528406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</a:rPr>
              <a:t>寄存器堆</a:t>
            </a:r>
          </a:p>
        </p:txBody>
      </p:sp>
      <p:sp>
        <p:nvSpPr>
          <p:cNvPr id="532" name="矩形 531">
            <a:extLst>
              <a:ext uri="{FF2B5EF4-FFF2-40B4-BE49-F238E27FC236}">
                <a16:creationId xmlns:a16="http://schemas.microsoft.com/office/drawing/2014/main" id="{2D8720D7-DA2D-07B0-B599-7BC972B8305C}"/>
              </a:ext>
            </a:extLst>
          </p:cNvPr>
          <p:cNvSpPr/>
          <p:nvPr/>
        </p:nvSpPr>
        <p:spPr>
          <a:xfrm>
            <a:off x="5900562" y="3801058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3" name="矩形 532">
            <a:extLst>
              <a:ext uri="{FF2B5EF4-FFF2-40B4-BE49-F238E27FC236}">
                <a16:creationId xmlns:a16="http://schemas.microsoft.com/office/drawing/2014/main" id="{299912F4-E037-C9D9-CBB6-85050670F779}"/>
              </a:ext>
            </a:extLst>
          </p:cNvPr>
          <p:cNvSpPr/>
          <p:nvPr/>
        </p:nvSpPr>
        <p:spPr>
          <a:xfrm>
            <a:off x="5892843" y="4198764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4" name="组合 533">
            <a:extLst>
              <a:ext uri="{FF2B5EF4-FFF2-40B4-BE49-F238E27FC236}">
                <a16:creationId xmlns:a16="http://schemas.microsoft.com/office/drawing/2014/main" id="{B92867EA-8ACF-E1FF-F832-A1E3806B96FB}"/>
              </a:ext>
            </a:extLst>
          </p:cNvPr>
          <p:cNvGrpSpPr/>
          <p:nvPr/>
        </p:nvGrpSpPr>
        <p:grpSpPr>
          <a:xfrm>
            <a:off x="4419798" y="4306291"/>
            <a:ext cx="269626" cy="509573"/>
            <a:chOff x="4451072" y="4543951"/>
            <a:chExt cx="284372" cy="537440"/>
          </a:xfrm>
        </p:grpSpPr>
        <p:sp>
          <p:nvSpPr>
            <p:cNvPr id="535" name="流程图: 手动操作 72">
              <a:extLst>
                <a:ext uri="{FF2B5EF4-FFF2-40B4-BE49-F238E27FC236}">
                  <a16:creationId xmlns:a16="http://schemas.microsoft.com/office/drawing/2014/main" id="{87BFCD59-612B-5126-0D3B-6E554B9BF791}"/>
                </a:ext>
              </a:extLst>
            </p:cNvPr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36" name="矩形 535">
              <a:extLst>
                <a:ext uri="{FF2B5EF4-FFF2-40B4-BE49-F238E27FC236}">
                  <a16:creationId xmlns:a16="http://schemas.microsoft.com/office/drawing/2014/main" id="{CF26F56F-9B47-6590-476D-197C66079B55}"/>
                </a:ext>
              </a:extLst>
            </p:cNvPr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7" name="流程图: 手动操作 74">
            <a:extLst>
              <a:ext uri="{FF2B5EF4-FFF2-40B4-BE49-F238E27FC236}">
                <a16:creationId xmlns:a16="http://schemas.microsoft.com/office/drawing/2014/main" id="{1041175F-A943-E84B-0904-20F1D9FB3D1D}"/>
              </a:ext>
            </a:extLst>
          </p:cNvPr>
          <p:cNvSpPr/>
          <p:nvPr/>
        </p:nvSpPr>
        <p:spPr>
          <a:xfrm rot="16200000">
            <a:off x="1301423" y="3818472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38" name="矩形 537">
            <a:extLst>
              <a:ext uri="{FF2B5EF4-FFF2-40B4-BE49-F238E27FC236}">
                <a16:creationId xmlns:a16="http://schemas.microsoft.com/office/drawing/2014/main" id="{90E798FF-5BF1-5525-D06A-765942D161FE}"/>
              </a:ext>
            </a:extLst>
          </p:cNvPr>
          <p:cNvSpPr/>
          <p:nvPr/>
        </p:nvSpPr>
        <p:spPr>
          <a:xfrm>
            <a:off x="1388697" y="3667258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9" name="矩形 538">
            <a:extLst>
              <a:ext uri="{FF2B5EF4-FFF2-40B4-BE49-F238E27FC236}">
                <a16:creationId xmlns:a16="http://schemas.microsoft.com/office/drawing/2014/main" id="{AE2A3C33-7BA7-F7B2-8E21-71A1857E79E1}"/>
              </a:ext>
            </a:extLst>
          </p:cNvPr>
          <p:cNvSpPr/>
          <p:nvPr/>
        </p:nvSpPr>
        <p:spPr>
          <a:xfrm>
            <a:off x="10720533" y="3845087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0" name="直接连接符 77">
            <a:extLst>
              <a:ext uri="{FF2B5EF4-FFF2-40B4-BE49-F238E27FC236}">
                <a16:creationId xmlns:a16="http://schemas.microsoft.com/office/drawing/2014/main" id="{1EA60F18-49EB-1056-6871-1A933EBC4C79}"/>
              </a:ext>
            </a:extLst>
          </p:cNvPr>
          <p:cNvCxnSpPr/>
          <p:nvPr/>
        </p:nvCxnSpPr>
        <p:spPr>
          <a:xfrm>
            <a:off x="6203409" y="3946838"/>
            <a:ext cx="147681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41" name="直接连接符 78">
            <a:extLst>
              <a:ext uri="{FF2B5EF4-FFF2-40B4-BE49-F238E27FC236}">
                <a16:creationId xmlns:a16="http://schemas.microsoft.com/office/drawing/2014/main" id="{011D8604-E8BD-D752-6982-33F5FF7FFE71}"/>
              </a:ext>
            </a:extLst>
          </p:cNvPr>
          <p:cNvCxnSpPr>
            <a:cxnSpLocks/>
          </p:cNvCxnSpPr>
          <p:nvPr/>
        </p:nvCxnSpPr>
        <p:spPr>
          <a:xfrm>
            <a:off x="7482222" y="5719062"/>
            <a:ext cx="3297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542" name="组合 541">
            <a:extLst>
              <a:ext uri="{FF2B5EF4-FFF2-40B4-BE49-F238E27FC236}">
                <a16:creationId xmlns:a16="http://schemas.microsoft.com/office/drawing/2014/main" id="{9BFF27AD-5A8B-3C42-91C3-5501D511F1DB}"/>
              </a:ext>
            </a:extLst>
          </p:cNvPr>
          <p:cNvGrpSpPr/>
          <p:nvPr/>
        </p:nvGrpSpPr>
        <p:grpSpPr>
          <a:xfrm>
            <a:off x="7036874" y="5504275"/>
            <a:ext cx="461986" cy="523995"/>
            <a:chOff x="7239187" y="4876233"/>
            <a:chExt cx="506180" cy="574121"/>
          </a:xfrm>
        </p:grpSpPr>
        <p:sp>
          <p:nvSpPr>
            <p:cNvPr id="543" name="平行四边形 542">
              <a:extLst>
                <a:ext uri="{FF2B5EF4-FFF2-40B4-BE49-F238E27FC236}">
                  <a16:creationId xmlns:a16="http://schemas.microsoft.com/office/drawing/2014/main" id="{36E5FE42-360A-72FE-32C9-C1BC94A207CC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44" name="矩形 543">
              <a:extLst>
                <a:ext uri="{FF2B5EF4-FFF2-40B4-BE49-F238E27FC236}">
                  <a16:creationId xmlns:a16="http://schemas.microsoft.com/office/drawing/2014/main" id="{B29D5E53-B45B-70E0-E3EB-17ACC53B64E2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5" name="矩形 544">
            <a:extLst>
              <a:ext uri="{FF2B5EF4-FFF2-40B4-BE49-F238E27FC236}">
                <a16:creationId xmlns:a16="http://schemas.microsoft.com/office/drawing/2014/main" id="{B32FF8EA-AC78-25DD-0905-87F1E37B3F49}"/>
              </a:ext>
            </a:extLst>
          </p:cNvPr>
          <p:cNvSpPr/>
          <p:nvPr/>
        </p:nvSpPr>
        <p:spPr>
          <a:xfrm>
            <a:off x="8006337" y="5866297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6" name="矩形 545">
            <a:extLst>
              <a:ext uri="{FF2B5EF4-FFF2-40B4-BE49-F238E27FC236}">
                <a16:creationId xmlns:a16="http://schemas.microsoft.com/office/drawing/2014/main" id="{BAA12B25-0CED-9316-A940-38FC7DA532E3}"/>
              </a:ext>
            </a:extLst>
          </p:cNvPr>
          <p:cNvSpPr/>
          <p:nvPr/>
        </p:nvSpPr>
        <p:spPr>
          <a:xfrm>
            <a:off x="8187885" y="5644570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7" name="直接连接符 84">
            <a:extLst>
              <a:ext uri="{FF2B5EF4-FFF2-40B4-BE49-F238E27FC236}">
                <a16:creationId xmlns:a16="http://schemas.microsoft.com/office/drawing/2014/main" id="{1D6203DE-C1BD-9752-9C19-4696FC20CA98}"/>
              </a:ext>
            </a:extLst>
          </p:cNvPr>
          <p:cNvCxnSpPr>
            <a:cxnSpLocks/>
          </p:cNvCxnSpPr>
          <p:nvPr/>
        </p:nvCxnSpPr>
        <p:spPr>
          <a:xfrm flipV="1">
            <a:off x="7233393" y="4464960"/>
            <a:ext cx="44173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48" name="矩形 547">
            <a:extLst>
              <a:ext uri="{FF2B5EF4-FFF2-40B4-BE49-F238E27FC236}">
                <a16:creationId xmlns:a16="http://schemas.microsoft.com/office/drawing/2014/main" id="{58626B00-BF17-F95E-B7D2-9A2812F2E7B2}"/>
              </a:ext>
            </a:extLst>
          </p:cNvPr>
          <p:cNvSpPr/>
          <p:nvPr/>
        </p:nvSpPr>
        <p:spPr>
          <a:xfrm>
            <a:off x="7218196" y="4154550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9" name="矩形 548">
            <a:extLst>
              <a:ext uri="{FF2B5EF4-FFF2-40B4-BE49-F238E27FC236}">
                <a16:creationId xmlns:a16="http://schemas.microsoft.com/office/drawing/2014/main" id="{3CF1B1ED-4201-20B6-9AFF-2B9F8A9644F6}"/>
              </a:ext>
            </a:extLst>
          </p:cNvPr>
          <p:cNvSpPr/>
          <p:nvPr/>
        </p:nvSpPr>
        <p:spPr>
          <a:xfrm>
            <a:off x="7214856" y="3712325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0" name="矩形 549">
            <a:extLst>
              <a:ext uri="{FF2B5EF4-FFF2-40B4-BE49-F238E27FC236}">
                <a16:creationId xmlns:a16="http://schemas.microsoft.com/office/drawing/2014/main" id="{5ADBAD2C-0A8D-4A43-9775-6CA0B62ACCEA}"/>
              </a:ext>
            </a:extLst>
          </p:cNvPr>
          <p:cNvSpPr/>
          <p:nvPr/>
        </p:nvSpPr>
        <p:spPr>
          <a:xfrm>
            <a:off x="8061655" y="3700178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矩形 550">
            <a:extLst>
              <a:ext uri="{FF2B5EF4-FFF2-40B4-BE49-F238E27FC236}">
                <a16:creationId xmlns:a16="http://schemas.microsoft.com/office/drawing/2014/main" id="{5C1B84E5-A416-C62F-AF1C-B855E5761C8A}"/>
              </a:ext>
            </a:extLst>
          </p:cNvPr>
          <p:cNvSpPr/>
          <p:nvPr/>
        </p:nvSpPr>
        <p:spPr>
          <a:xfrm>
            <a:off x="8109402" y="3952693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" name="矩形 551">
            <a:extLst>
              <a:ext uri="{FF2B5EF4-FFF2-40B4-BE49-F238E27FC236}">
                <a16:creationId xmlns:a16="http://schemas.microsoft.com/office/drawing/2014/main" id="{0F110C34-22B4-4130-6CBD-5D1E485A7A76}"/>
              </a:ext>
            </a:extLst>
          </p:cNvPr>
          <p:cNvSpPr/>
          <p:nvPr/>
        </p:nvSpPr>
        <p:spPr>
          <a:xfrm>
            <a:off x="8091982" y="4519575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3" name="直接连接符 90">
            <a:extLst>
              <a:ext uri="{FF2B5EF4-FFF2-40B4-BE49-F238E27FC236}">
                <a16:creationId xmlns:a16="http://schemas.microsoft.com/office/drawing/2014/main" id="{51CAF4BC-7223-3174-3F3A-84F8D0E2E130}"/>
              </a:ext>
            </a:extLst>
          </p:cNvPr>
          <p:cNvCxnSpPr>
            <a:cxnSpLocks/>
          </p:cNvCxnSpPr>
          <p:nvPr/>
        </p:nvCxnSpPr>
        <p:spPr>
          <a:xfrm>
            <a:off x="8123586" y="4223555"/>
            <a:ext cx="116056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54" name="直接连接符 91">
            <a:extLst>
              <a:ext uri="{FF2B5EF4-FFF2-40B4-BE49-F238E27FC236}">
                <a16:creationId xmlns:a16="http://schemas.microsoft.com/office/drawing/2014/main" id="{7D603CC2-BECD-2D81-A155-2F487CF56D71}"/>
              </a:ext>
            </a:extLst>
          </p:cNvPr>
          <p:cNvCxnSpPr/>
          <p:nvPr/>
        </p:nvCxnSpPr>
        <p:spPr>
          <a:xfrm>
            <a:off x="10028356" y="4222784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555" name="组合 554">
            <a:extLst>
              <a:ext uri="{FF2B5EF4-FFF2-40B4-BE49-F238E27FC236}">
                <a16:creationId xmlns:a16="http://schemas.microsoft.com/office/drawing/2014/main" id="{212B583F-D89C-95D0-6871-C1B0A85A0B39}"/>
              </a:ext>
            </a:extLst>
          </p:cNvPr>
          <p:cNvGrpSpPr/>
          <p:nvPr/>
        </p:nvGrpSpPr>
        <p:grpSpPr>
          <a:xfrm>
            <a:off x="9222108" y="3648593"/>
            <a:ext cx="869365" cy="1361582"/>
            <a:chOff x="2106940" y="3477998"/>
            <a:chExt cx="952529" cy="1491834"/>
          </a:xfrm>
        </p:grpSpPr>
        <p:sp>
          <p:nvSpPr>
            <p:cNvPr id="556" name="矩形 555">
              <a:extLst>
                <a:ext uri="{FF2B5EF4-FFF2-40B4-BE49-F238E27FC236}">
                  <a16:creationId xmlns:a16="http://schemas.microsoft.com/office/drawing/2014/main" id="{60436245-3AEC-776A-589F-70CBFE4A3926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57" name="矩形 556">
              <a:extLst>
                <a:ext uri="{FF2B5EF4-FFF2-40B4-BE49-F238E27FC236}">
                  <a16:creationId xmlns:a16="http://schemas.microsoft.com/office/drawing/2014/main" id="{BECA9CD4-0C76-A147-C3DA-D056E9C3E506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F248F399-EA4A-7250-9F82-64CD9AA06A86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A62AC9D6-7A63-A0B6-9FAD-0DC3B35C6957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矩形 559">
              <a:extLst>
                <a:ext uri="{FF2B5EF4-FFF2-40B4-BE49-F238E27FC236}">
                  <a16:creationId xmlns:a16="http://schemas.microsoft.com/office/drawing/2014/main" id="{C4F1526F-4A56-B29B-A1EC-57B7FE0BCB23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561" name="矩形 560">
              <a:extLst>
                <a:ext uri="{FF2B5EF4-FFF2-40B4-BE49-F238E27FC236}">
                  <a16:creationId xmlns:a16="http://schemas.microsoft.com/office/drawing/2014/main" id="{B901F5BA-BA75-70C2-1992-9C88DCD647C1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2" name="矩形 561">
            <a:extLst>
              <a:ext uri="{FF2B5EF4-FFF2-40B4-BE49-F238E27FC236}">
                <a16:creationId xmlns:a16="http://schemas.microsoft.com/office/drawing/2014/main" id="{1DFEE997-6513-8E13-9491-D0AF284A65DA}"/>
              </a:ext>
            </a:extLst>
          </p:cNvPr>
          <p:cNvSpPr/>
          <p:nvPr/>
        </p:nvSpPr>
        <p:spPr>
          <a:xfrm>
            <a:off x="9974538" y="3961967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" name="矩形 562">
            <a:extLst>
              <a:ext uri="{FF2B5EF4-FFF2-40B4-BE49-F238E27FC236}">
                <a16:creationId xmlns:a16="http://schemas.microsoft.com/office/drawing/2014/main" id="{A01F9385-A5DD-2253-8491-9E584BD0CC80}"/>
              </a:ext>
            </a:extLst>
          </p:cNvPr>
          <p:cNvSpPr/>
          <p:nvPr/>
        </p:nvSpPr>
        <p:spPr>
          <a:xfrm>
            <a:off x="9995402" y="6461400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4" name="矩形 563">
            <a:extLst>
              <a:ext uri="{FF2B5EF4-FFF2-40B4-BE49-F238E27FC236}">
                <a16:creationId xmlns:a16="http://schemas.microsoft.com/office/drawing/2014/main" id="{02E58038-E5C0-7792-8FA9-AB124504F17D}"/>
              </a:ext>
            </a:extLst>
          </p:cNvPr>
          <p:cNvSpPr/>
          <p:nvPr/>
        </p:nvSpPr>
        <p:spPr>
          <a:xfrm>
            <a:off x="2831639" y="5371912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5" name="矩形 564">
            <a:extLst>
              <a:ext uri="{FF2B5EF4-FFF2-40B4-BE49-F238E27FC236}">
                <a16:creationId xmlns:a16="http://schemas.microsoft.com/office/drawing/2014/main" id="{45FF8A44-E507-AA2C-C276-E2ACB7410329}"/>
              </a:ext>
            </a:extLst>
          </p:cNvPr>
          <p:cNvSpPr/>
          <p:nvPr/>
        </p:nvSpPr>
        <p:spPr>
          <a:xfrm>
            <a:off x="7950916" y="5766272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6" name="矩形 565">
            <a:extLst>
              <a:ext uri="{FF2B5EF4-FFF2-40B4-BE49-F238E27FC236}">
                <a16:creationId xmlns:a16="http://schemas.microsoft.com/office/drawing/2014/main" id="{C3F3AAF9-3814-9D57-24A8-CEF83A5AA950}"/>
              </a:ext>
            </a:extLst>
          </p:cNvPr>
          <p:cNvSpPr/>
          <p:nvPr/>
        </p:nvSpPr>
        <p:spPr>
          <a:xfrm>
            <a:off x="918669" y="6520570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7" name="直接连接符 104">
            <a:extLst>
              <a:ext uri="{FF2B5EF4-FFF2-40B4-BE49-F238E27FC236}">
                <a16:creationId xmlns:a16="http://schemas.microsoft.com/office/drawing/2014/main" id="{BFEE78FF-4693-9FCE-E30B-1016B331F8C4}"/>
              </a:ext>
            </a:extLst>
          </p:cNvPr>
          <p:cNvCxnSpPr>
            <a:cxnSpLocks/>
          </p:cNvCxnSpPr>
          <p:nvPr/>
        </p:nvCxnSpPr>
        <p:spPr>
          <a:xfrm>
            <a:off x="3863037" y="2878052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68" name="任意多边形: 形状 256">
            <a:extLst>
              <a:ext uri="{FF2B5EF4-FFF2-40B4-BE49-F238E27FC236}">
                <a16:creationId xmlns:a16="http://schemas.microsoft.com/office/drawing/2014/main" id="{7CE69915-0539-C783-F872-FA6A926DE04C}"/>
              </a:ext>
            </a:extLst>
          </p:cNvPr>
          <p:cNvSpPr/>
          <p:nvPr/>
        </p:nvSpPr>
        <p:spPr>
          <a:xfrm flipV="1">
            <a:off x="10988111" y="3926651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569" name="直接连接符 106">
            <a:extLst>
              <a:ext uri="{FF2B5EF4-FFF2-40B4-BE49-F238E27FC236}">
                <a16:creationId xmlns:a16="http://schemas.microsoft.com/office/drawing/2014/main" id="{7CBAAFE7-89DA-938D-25DC-BA7DCF79AFD1}"/>
              </a:ext>
            </a:extLst>
          </p:cNvPr>
          <p:cNvCxnSpPr>
            <a:cxnSpLocks/>
            <a:stCxn id="568" idx="0"/>
          </p:cNvCxnSpPr>
          <p:nvPr/>
        </p:nvCxnSpPr>
        <p:spPr>
          <a:xfrm>
            <a:off x="11196199" y="4092876"/>
            <a:ext cx="8135" cy="265030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0" name="直接连接符 107">
            <a:extLst>
              <a:ext uri="{FF2B5EF4-FFF2-40B4-BE49-F238E27FC236}">
                <a16:creationId xmlns:a16="http://schemas.microsoft.com/office/drawing/2014/main" id="{FC15DCF6-D0A0-167D-181B-3C4C62C04C18}"/>
              </a:ext>
            </a:extLst>
          </p:cNvPr>
          <p:cNvCxnSpPr/>
          <p:nvPr/>
        </p:nvCxnSpPr>
        <p:spPr>
          <a:xfrm>
            <a:off x="3861649" y="4668965"/>
            <a:ext cx="5728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1" name="直接连接符 108">
            <a:extLst>
              <a:ext uri="{FF2B5EF4-FFF2-40B4-BE49-F238E27FC236}">
                <a16:creationId xmlns:a16="http://schemas.microsoft.com/office/drawing/2014/main" id="{CC870510-9722-0F7D-5292-82097D223EFA}"/>
              </a:ext>
            </a:extLst>
          </p:cNvPr>
          <p:cNvCxnSpPr/>
          <p:nvPr/>
        </p:nvCxnSpPr>
        <p:spPr>
          <a:xfrm>
            <a:off x="4197725" y="4211641"/>
            <a:ext cx="0" cy="243449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2" name="直接连接符 109">
            <a:extLst>
              <a:ext uri="{FF2B5EF4-FFF2-40B4-BE49-F238E27FC236}">
                <a16:creationId xmlns:a16="http://schemas.microsoft.com/office/drawing/2014/main" id="{56FD8887-91F1-D032-3C0E-E6AC753DD9F3}"/>
              </a:ext>
            </a:extLst>
          </p:cNvPr>
          <p:cNvCxnSpPr/>
          <p:nvPr/>
        </p:nvCxnSpPr>
        <p:spPr>
          <a:xfrm>
            <a:off x="3863037" y="2878052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3" name="直接连接符 110">
            <a:extLst>
              <a:ext uri="{FF2B5EF4-FFF2-40B4-BE49-F238E27FC236}">
                <a16:creationId xmlns:a16="http://schemas.microsoft.com/office/drawing/2014/main" id="{8B806B73-DB88-96BD-1BAC-0AF8B23750F2}"/>
              </a:ext>
            </a:extLst>
          </p:cNvPr>
          <p:cNvCxnSpPr/>
          <p:nvPr/>
        </p:nvCxnSpPr>
        <p:spPr>
          <a:xfrm>
            <a:off x="3870898" y="5877168"/>
            <a:ext cx="10533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4" name="直接连接符 111">
            <a:extLst>
              <a:ext uri="{FF2B5EF4-FFF2-40B4-BE49-F238E27FC236}">
                <a16:creationId xmlns:a16="http://schemas.microsoft.com/office/drawing/2014/main" id="{D9F8D440-D8F1-F1F2-6972-B789889D6035}"/>
              </a:ext>
            </a:extLst>
          </p:cNvPr>
          <p:cNvCxnSpPr/>
          <p:nvPr/>
        </p:nvCxnSpPr>
        <p:spPr>
          <a:xfrm>
            <a:off x="4197725" y="4905031"/>
            <a:ext cx="0" cy="183814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5" name="直接连接符 112">
            <a:extLst>
              <a:ext uri="{FF2B5EF4-FFF2-40B4-BE49-F238E27FC236}">
                <a16:creationId xmlns:a16="http://schemas.microsoft.com/office/drawing/2014/main" id="{505E123A-574F-3BDE-68DE-2AE785C2FDFB}"/>
              </a:ext>
            </a:extLst>
          </p:cNvPr>
          <p:cNvCxnSpPr/>
          <p:nvPr/>
        </p:nvCxnSpPr>
        <p:spPr>
          <a:xfrm>
            <a:off x="4197724" y="6743176"/>
            <a:ext cx="699652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6" name="直接连接符 113">
            <a:extLst>
              <a:ext uri="{FF2B5EF4-FFF2-40B4-BE49-F238E27FC236}">
                <a16:creationId xmlns:a16="http://schemas.microsoft.com/office/drawing/2014/main" id="{7A185C74-DAF8-C2DD-6FBC-F1F65CB195E2}"/>
              </a:ext>
            </a:extLst>
          </p:cNvPr>
          <p:cNvCxnSpPr/>
          <p:nvPr/>
        </p:nvCxnSpPr>
        <p:spPr>
          <a:xfrm>
            <a:off x="9034339" y="3451294"/>
            <a:ext cx="127891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7" name="直接连接符 114">
            <a:extLst>
              <a:ext uri="{FF2B5EF4-FFF2-40B4-BE49-F238E27FC236}">
                <a16:creationId xmlns:a16="http://schemas.microsoft.com/office/drawing/2014/main" id="{C38F7B26-74E1-3FED-11BC-93515C630A56}"/>
              </a:ext>
            </a:extLst>
          </p:cNvPr>
          <p:cNvCxnSpPr/>
          <p:nvPr/>
        </p:nvCxnSpPr>
        <p:spPr>
          <a:xfrm>
            <a:off x="9034339" y="3451295"/>
            <a:ext cx="0" cy="746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8" name="直接连接符 115">
            <a:extLst>
              <a:ext uri="{FF2B5EF4-FFF2-40B4-BE49-F238E27FC236}">
                <a16:creationId xmlns:a16="http://schemas.microsoft.com/office/drawing/2014/main" id="{14C27E0C-B514-4F8F-4599-9F85F703BAE3}"/>
              </a:ext>
            </a:extLst>
          </p:cNvPr>
          <p:cNvCxnSpPr/>
          <p:nvPr/>
        </p:nvCxnSpPr>
        <p:spPr>
          <a:xfrm>
            <a:off x="10313255" y="3451295"/>
            <a:ext cx="0" cy="47535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9" name="直接连接符 116">
            <a:extLst>
              <a:ext uri="{FF2B5EF4-FFF2-40B4-BE49-F238E27FC236}">
                <a16:creationId xmlns:a16="http://schemas.microsoft.com/office/drawing/2014/main" id="{49D83BCC-111B-0E98-929A-8BB604651B01}"/>
              </a:ext>
            </a:extLst>
          </p:cNvPr>
          <p:cNvCxnSpPr/>
          <p:nvPr/>
        </p:nvCxnSpPr>
        <p:spPr>
          <a:xfrm>
            <a:off x="10320205" y="3935510"/>
            <a:ext cx="44778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0" name="直接连接符 117">
            <a:extLst>
              <a:ext uri="{FF2B5EF4-FFF2-40B4-BE49-F238E27FC236}">
                <a16:creationId xmlns:a16="http://schemas.microsoft.com/office/drawing/2014/main" id="{2238C932-929F-4D38-F80D-2F24A6AB76C4}"/>
              </a:ext>
            </a:extLst>
          </p:cNvPr>
          <p:cNvCxnSpPr/>
          <p:nvPr/>
        </p:nvCxnSpPr>
        <p:spPr>
          <a:xfrm>
            <a:off x="6494879" y="4800480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1" name="直接连接符 118">
            <a:extLst>
              <a:ext uri="{FF2B5EF4-FFF2-40B4-BE49-F238E27FC236}">
                <a16:creationId xmlns:a16="http://schemas.microsoft.com/office/drawing/2014/main" id="{2BC7329E-9F89-7673-EC6E-C51C26E4F2FD}"/>
              </a:ext>
            </a:extLst>
          </p:cNvPr>
          <p:cNvCxnSpPr/>
          <p:nvPr/>
        </p:nvCxnSpPr>
        <p:spPr>
          <a:xfrm>
            <a:off x="6494878" y="4341795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2" name="直接连接符 119">
            <a:extLst>
              <a:ext uri="{FF2B5EF4-FFF2-40B4-BE49-F238E27FC236}">
                <a16:creationId xmlns:a16="http://schemas.microsoft.com/office/drawing/2014/main" id="{E5CE3C26-C71E-277D-A023-6AC36F743398}"/>
              </a:ext>
            </a:extLst>
          </p:cNvPr>
          <p:cNvCxnSpPr/>
          <p:nvPr/>
        </p:nvCxnSpPr>
        <p:spPr>
          <a:xfrm>
            <a:off x="6754993" y="4611552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3" name="直接连接符 120">
            <a:extLst>
              <a:ext uri="{FF2B5EF4-FFF2-40B4-BE49-F238E27FC236}">
                <a16:creationId xmlns:a16="http://schemas.microsoft.com/office/drawing/2014/main" id="{9E09D1A7-A87D-3609-95EF-48866700CE15}"/>
              </a:ext>
            </a:extLst>
          </p:cNvPr>
          <p:cNvCxnSpPr/>
          <p:nvPr/>
        </p:nvCxnSpPr>
        <p:spPr>
          <a:xfrm>
            <a:off x="6773385" y="4611937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4" name="直接连接符 121">
            <a:extLst>
              <a:ext uri="{FF2B5EF4-FFF2-40B4-BE49-F238E27FC236}">
                <a16:creationId xmlns:a16="http://schemas.microsoft.com/office/drawing/2014/main" id="{334991F7-0E67-855D-0F8C-239659009D21}"/>
              </a:ext>
            </a:extLst>
          </p:cNvPr>
          <p:cNvCxnSpPr/>
          <p:nvPr/>
        </p:nvCxnSpPr>
        <p:spPr>
          <a:xfrm>
            <a:off x="6129768" y="5801918"/>
            <a:ext cx="9245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5" name="直接连接符 122">
            <a:extLst>
              <a:ext uri="{FF2B5EF4-FFF2-40B4-BE49-F238E27FC236}">
                <a16:creationId xmlns:a16="http://schemas.microsoft.com/office/drawing/2014/main" id="{D5A8BFBE-AB96-A1F2-A2D4-B0C0354A69FF}"/>
              </a:ext>
            </a:extLst>
          </p:cNvPr>
          <p:cNvCxnSpPr/>
          <p:nvPr/>
        </p:nvCxnSpPr>
        <p:spPr>
          <a:xfrm>
            <a:off x="3883539" y="3124640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86" name="矩形 585">
            <a:extLst>
              <a:ext uri="{FF2B5EF4-FFF2-40B4-BE49-F238E27FC236}">
                <a16:creationId xmlns:a16="http://schemas.microsoft.com/office/drawing/2014/main" id="{96D2E0EB-F33F-8815-DDF8-4E22511848F1}"/>
              </a:ext>
            </a:extLst>
          </p:cNvPr>
          <p:cNvSpPr/>
          <p:nvPr/>
        </p:nvSpPr>
        <p:spPr>
          <a:xfrm>
            <a:off x="3811637" y="266831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7" name="等腰三角形 124">
            <a:extLst>
              <a:ext uri="{FF2B5EF4-FFF2-40B4-BE49-F238E27FC236}">
                <a16:creationId xmlns:a16="http://schemas.microsoft.com/office/drawing/2014/main" id="{60F72FE6-6897-92BB-962B-0B2DA88E0DBE}"/>
              </a:ext>
            </a:extLst>
          </p:cNvPr>
          <p:cNvSpPr/>
          <p:nvPr/>
        </p:nvSpPr>
        <p:spPr>
          <a:xfrm>
            <a:off x="1940394" y="4024423"/>
            <a:ext cx="205961" cy="115779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588" name="组合 587">
            <a:extLst>
              <a:ext uri="{FF2B5EF4-FFF2-40B4-BE49-F238E27FC236}">
                <a16:creationId xmlns:a16="http://schemas.microsoft.com/office/drawing/2014/main" id="{397620BB-DF51-55C4-3335-558F06EC5E71}"/>
              </a:ext>
            </a:extLst>
          </p:cNvPr>
          <p:cNvGrpSpPr/>
          <p:nvPr/>
        </p:nvGrpSpPr>
        <p:grpSpPr>
          <a:xfrm>
            <a:off x="5279234" y="4997013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589" name="直接连接符 126">
              <a:extLst>
                <a:ext uri="{FF2B5EF4-FFF2-40B4-BE49-F238E27FC236}">
                  <a16:creationId xmlns:a16="http://schemas.microsoft.com/office/drawing/2014/main" id="{75E70CB5-6E74-07C8-0EDB-51D2B97DF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A5847F24-4301-1E0D-DCE6-D5CEE49BF7F2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等腰三角形 128">
              <a:extLst>
                <a:ext uri="{FF2B5EF4-FFF2-40B4-BE49-F238E27FC236}">
                  <a16:creationId xmlns:a16="http://schemas.microsoft.com/office/drawing/2014/main" id="{5A903D73-AE58-13F2-7A76-9A3DCB7D7554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92" name="组合 591">
            <a:extLst>
              <a:ext uri="{FF2B5EF4-FFF2-40B4-BE49-F238E27FC236}">
                <a16:creationId xmlns:a16="http://schemas.microsoft.com/office/drawing/2014/main" id="{6161A8BE-9DF9-8924-0634-7A6946971D77}"/>
              </a:ext>
            </a:extLst>
          </p:cNvPr>
          <p:cNvGrpSpPr/>
          <p:nvPr/>
        </p:nvGrpSpPr>
        <p:grpSpPr>
          <a:xfrm>
            <a:off x="9424486" y="4888344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593" name="直接连接符 130">
              <a:extLst>
                <a:ext uri="{FF2B5EF4-FFF2-40B4-BE49-F238E27FC236}">
                  <a16:creationId xmlns:a16="http://schemas.microsoft.com/office/drawing/2014/main" id="{954294E3-2C2F-02CC-3175-A783E145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3AE5AFE0-B0EB-0B67-429C-A7E2672955A0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等腰三角形 132">
              <a:extLst>
                <a:ext uri="{FF2B5EF4-FFF2-40B4-BE49-F238E27FC236}">
                  <a16:creationId xmlns:a16="http://schemas.microsoft.com/office/drawing/2014/main" id="{1FE1CFD1-EE50-4736-27E4-7755B6830504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596" name="直接连接符 133">
            <a:extLst>
              <a:ext uri="{FF2B5EF4-FFF2-40B4-BE49-F238E27FC236}">
                <a16:creationId xmlns:a16="http://schemas.microsoft.com/office/drawing/2014/main" id="{A4F19C4D-12B5-6D97-821B-0D45BEF153A8}"/>
              </a:ext>
            </a:extLst>
          </p:cNvPr>
          <p:cNvCxnSpPr/>
          <p:nvPr/>
        </p:nvCxnSpPr>
        <p:spPr>
          <a:xfrm>
            <a:off x="3345721" y="3945598"/>
            <a:ext cx="51731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97" name="直接连接符 134">
            <a:extLst>
              <a:ext uri="{FF2B5EF4-FFF2-40B4-BE49-F238E27FC236}">
                <a16:creationId xmlns:a16="http://schemas.microsoft.com/office/drawing/2014/main" id="{12CC5229-8F8E-372F-0DEB-83CCE39044FA}"/>
              </a:ext>
            </a:extLst>
          </p:cNvPr>
          <p:cNvCxnSpPr>
            <a:cxnSpLocks/>
          </p:cNvCxnSpPr>
          <p:nvPr/>
        </p:nvCxnSpPr>
        <p:spPr>
          <a:xfrm>
            <a:off x="1237761" y="3786010"/>
            <a:ext cx="0" cy="246727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98" name="直接连接符 135">
            <a:extLst>
              <a:ext uri="{FF2B5EF4-FFF2-40B4-BE49-F238E27FC236}">
                <a16:creationId xmlns:a16="http://schemas.microsoft.com/office/drawing/2014/main" id="{44220A6B-6178-22AB-C507-C364087C95FF}"/>
              </a:ext>
            </a:extLst>
          </p:cNvPr>
          <p:cNvCxnSpPr/>
          <p:nvPr/>
        </p:nvCxnSpPr>
        <p:spPr>
          <a:xfrm>
            <a:off x="1237761" y="6253284"/>
            <a:ext cx="653668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99" name="直接连接符 136">
            <a:extLst>
              <a:ext uri="{FF2B5EF4-FFF2-40B4-BE49-F238E27FC236}">
                <a16:creationId xmlns:a16="http://schemas.microsoft.com/office/drawing/2014/main" id="{36F1E7DD-2106-A8F9-1163-965FA36F0A2C}"/>
              </a:ext>
            </a:extLst>
          </p:cNvPr>
          <p:cNvCxnSpPr>
            <a:cxnSpLocks/>
          </p:cNvCxnSpPr>
          <p:nvPr/>
        </p:nvCxnSpPr>
        <p:spPr>
          <a:xfrm>
            <a:off x="8511532" y="5975585"/>
            <a:ext cx="0" cy="520773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0" name="直接连接符 137">
            <a:extLst>
              <a:ext uri="{FF2B5EF4-FFF2-40B4-BE49-F238E27FC236}">
                <a16:creationId xmlns:a16="http://schemas.microsoft.com/office/drawing/2014/main" id="{ABAEC08D-1939-6540-38FF-28E020B2ECE5}"/>
              </a:ext>
            </a:extLst>
          </p:cNvPr>
          <p:cNvCxnSpPr/>
          <p:nvPr/>
        </p:nvCxnSpPr>
        <p:spPr>
          <a:xfrm>
            <a:off x="967851" y="6496358"/>
            <a:ext cx="751703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1" name="直接连接符 138">
            <a:extLst>
              <a:ext uri="{FF2B5EF4-FFF2-40B4-BE49-F238E27FC236}">
                <a16:creationId xmlns:a16="http://schemas.microsoft.com/office/drawing/2014/main" id="{7FC4C39D-7CDC-95B6-4362-AC3AA2183BC2}"/>
              </a:ext>
            </a:extLst>
          </p:cNvPr>
          <p:cNvCxnSpPr>
            <a:cxnSpLocks/>
          </p:cNvCxnSpPr>
          <p:nvPr/>
        </p:nvCxnSpPr>
        <p:spPr>
          <a:xfrm>
            <a:off x="964664" y="4059183"/>
            <a:ext cx="0" cy="243717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2" name="直接连接符 139">
            <a:extLst>
              <a:ext uri="{FF2B5EF4-FFF2-40B4-BE49-F238E27FC236}">
                <a16:creationId xmlns:a16="http://schemas.microsoft.com/office/drawing/2014/main" id="{D0417D64-055D-B267-D660-61F8F3A3F760}"/>
              </a:ext>
            </a:extLst>
          </p:cNvPr>
          <p:cNvCxnSpPr/>
          <p:nvPr/>
        </p:nvCxnSpPr>
        <p:spPr>
          <a:xfrm>
            <a:off x="964664" y="4059183"/>
            <a:ext cx="4747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3" name="直接连接符 140">
            <a:extLst>
              <a:ext uri="{FF2B5EF4-FFF2-40B4-BE49-F238E27FC236}">
                <a16:creationId xmlns:a16="http://schemas.microsoft.com/office/drawing/2014/main" id="{4121B951-4180-46F7-5A96-D1584777ADBB}"/>
              </a:ext>
            </a:extLst>
          </p:cNvPr>
          <p:cNvCxnSpPr/>
          <p:nvPr/>
        </p:nvCxnSpPr>
        <p:spPr>
          <a:xfrm>
            <a:off x="1237761" y="3786010"/>
            <a:ext cx="20482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4" name="直接连接符 141">
            <a:extLst>
              <a:ext uri="{FF2B5EF4-FFF2-40B4-BE49-F238E27FC236}">
                <a16:creationId xmlns:a16="http://schemas.microsoft.com/office/drawing/2014/main" id="{7BBFCF9E-F9A6-E2E6-4753-2F76103B74BB}"/>
              </a:ext>
            </a:extLst>
          </p:cNvPr>
          <p:cNvCxnSpPr>
            <a:cxnSpLocks/>
          </p:cNvCxnSpPr>
          <p:nvPr/>
        </p:nvCxnSpPr>
        <p:spPr>
          <a:xfrm>
            <a:off x="8217807" y="5975584"/>
            <a:ext cx="293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5" name="直接连接符 142">
            <a:extLst>
              <a:ext uri="{FF2B5EF4-FFF2-40B4-BE49-F238E27FC236}">
                <a16:creationId xmlns:a16="http://schemas.microsoft.com/office/drawing/2014/main" id="{664B5088-C1BD-3DB8-4D35-A8EE7A7374C1}"/>
              </a:ext>
            </a:extLst>
          </p:cNvPr>
          <p:cNvCxnSpPr>
            <a:cxnSpLocks/>
          </p:cNvCxnSpPr>
          <p:nvPr/>
        </p:nvCxnSpPr>
        <p:spPr>
          <a:xfrm>
            <a:off x="2316528" y="3946838"/>
            <a:ext cx="0" cy="1388782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6" name="直接连接符 143">
            <a:extLst>
              <a:ext uri="{FF2B5EF4-FFF2-40B4-BE49-F238E27FC236}">
                <a16:creationId xmlns:a16="http://schemas.microsoft.com/office/drawing/2014/main" id="{939A980F-CF5A-01E8-EE19-6B23C8D5CAB2}"/>
              </a:ext>
            </a:extLst>
          </p:cNvPr>
          <p:cNvCxnSpPr/>
          <p:nvPr/>
        </p:nvCxnSpPr>
        <p:spPr>
          <a:xfrm>
            <a:off x="2316528" y="5335619"/>
            <a:ext cx="33930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7" name="直接连接符 144">
            <a:extLst>
              <a:ext uri="{FF2B5EF4-FFF2-40B4-BE49-F238E27FC236}">
                <a16:creationId xmlns:a16="http://schemas.microsoft.com/office/drawing/2014/main" id="{1A9B62DF-B060-4444-D6A2-DA4DB5D56E10}"/>
              </a:ext>
            </a:extLst>
          </p:cNvPr>
          <p:cNvCxnSpPr/>
          <p:nvPr/>
        </p:nvCxnSpPr>
        <p:spPr>
          <a:xfrm>
            <a:off x="8571870" y="2587982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08" name="直接连接符 145">
            <a:extLst>
              <a:ext uri="{FF2B5EF4-FFF2-40B4-BE49-F238E27FC236}">
                <a16:creationId xmlns:a16="http://schemas.microsoft.com/office/drawing/2014/main" id="{A8C647F8-04E4-5E8B-DC3E-3992CAD7A05C}"/>
              </a:ext>
            </a:extLst>
          </p:cNvPr>
          <p:cNvCxnSpPr/>
          <p:nvPr/>
        </p:nvCxnSpPr>
        <p:spPr>
          <a:xfrm>
            <a:off x="8136696" y="3973000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09" name="直接连接符 146">
            <a:extLst>
              <a:ext uri="{FF2B5EF4-FFF2-40B4-BE49-F238E27FC236}">
                <a16:creationId xmlns:a16="http://schemas.microsoft.com/office/drawing/2014/main" id="{0DA89292-8C8C-7103-956C-3ACB494A9A0B}"/>
              </a:ext>
            </a:extLst>
          </p:cNvPr>
          <p:cNvCxnSpPr/>
          <p:nvPr/>
        </p:nvCxnSpPr>
        <p:spPr>
          <a:xfrm>
            <a:off x="8571870" y="2587982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10" name="流程图: 延期 147">
            <a:extLst>
              <a:ext uri="{FF2B5EF4-FFF2-40B4-BE49-F238E27FC236}">
                <a16:creationId xmlns:a16="http://schemas.microsoft.com/office/drawing/2014/main" id="{222BADD1-1B06-EACD-6EE3-B1ABB6153FD8}"/>
              </a:ext>
            </a:extLst>
          </p:cNvPr>
          <p:cNvSpPr/>
          <p:nvPr/>
        </p:nvSpPr>
        <p:spPr>
          <a:xfrm>
            <a:off x="8776131" y="2428361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611" name="直接连接符 148">
            <a:extLst>
              <a:ext uri="{FF2B5EF4-FFF2-40B4-BE49-F238E27FC236}">
                <a16:creationId xmlns:a16="http://schemas.microsoft.com/office/drawing/2014/main" id="{ABFAD31A-FC51-0B52-6A5C-B7B1471C14E8}"/>
              </a:ext>
            </a:extLst>
          </p:cNvPr>
          <p:cNvCxnSpPr/>
          <p:nvPr/>
        </p:nvCxnSpPr>
        <p:spPr>
          <a:xfrm>
            <a:off x="9043959" y="2536635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612" name="直接连接符 149">
            <a:extLst>
              <a:ext uri="{FF2B5EF4-FFF2-40B4-BE49-F238E27FC236}">
                <a16:creationId xmlns:a16="http://schemas.microsoft.com/office/drawing/2014/main" id="{08FBD8A5-871C-2C55-CAE0-A385DA16E20E}"/>
              </a:ext>
            </a:extLst>
          </p:cNvPr>
          <p:cNvCxnSpPr/>
          <p:nvPr/>
        </p:nvCxnSpPr>
        <p:spPr>
          <a:xfrm>
            <a:off x="9308756" y="1820563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613" name="直接连接符 150">
            <a:extLst>
              <a:ext uri="{FF2B5EF4-FFF2-40B4-BE49-F238E27FC236}">
                <a16:creationId xmlns:a16="http://schemas.microsoft.com/office/drawing/2014/main" id="{F7870904-A5C0-AD38-8D6E-BFC2BC9BC7F8}"/>
              </a:ext>
            </a:extLst>
          </p:cNvPr>
          <p:cNvCxnSpPr/>
          <p:nvPr/>
        </p:nvCxnSpPr>
        <p:spPr>
          <a:xfrm>
            <a:off x="1567498" y="1820563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614" name="直接连接符 151">
            <a:extLst>
              <a:ext uri="{FF2B5EF4-FFF2-40B4-BE49-F238E27FC236}">
                <a16:creationId xmlns:a16="http://schemas.microsoft.com/office/drawing/2014/main" id="{49767664-A6D8-DAC3-5641-56711FBB6957}"/>
              </a:ext>
            </a:extLst>
          </p:cNvPr>
          <p:cNvCxnSpPr/>
          <p:nvPr/>
        </p:nvCxnSpPr>
        <p:spPr>
          <a:xfrm>
            <a:off x="1554326" y="1820563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615" name="矩形 614">
            <a:extLst>
              <a:ext uri="{FF2B5EF4-FFF2-40B4-BE49-F238E27FC236}">
                <a16:creationId xmlns:a16="http://schemas.microsoft.com/office/drawing/2014/main" id="{1ACA4152-37BD-45C0-68CD-777B9971E5A8}"/>
              </a:ext>
            </a:extLst>
          </p:cNvPr>
          <p:cNvSpPr/>
          <p:nvPr/>
        </p:nvSpPr>
        <p:spPr>
          <a:xfrm>
            <a:off x="694632" y="3646164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6" name="矩形 615">
            <a:extLst>
              <a:ext uri="{FF2B5EF4-FFF2-40B4-BE49-F238E27FC236}">
                <a16:creationId xmlns:a16="http://schemas.microsoft.com/office/drawing/2014/main" id="{4E5E17AB-BC8E-B9BA-2E92-599D2487C31B}"/>
              </a:ext>
            </a:extLst>
          </p:cNvPr>
          <p:cNvSpPr/>
          <p:nvPr/>
        </p:nvSpPr>
        <p:spPr>
          <a:xfrm>
            <a:off x="4148081" y="3653030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7" name="矩形 616">
            <a:extLst>
              <a:ext uri="{FF2B5EF4-FFF2-40B4-BE49-F238E27FC236}">
                <a16:creationId xmlns:a16="http://schemas.microsoft.com/office/drawing/2014/main" id="{53A67B6F-A5A6-267D-BE1F-2FC8522E5004}"/>
              </a:ext>
            </a:extLst>
          </p:cNvPr>
          <p:cNvSpPr/>
          <p:nvPr/>
        </p:nvSpPr>
        <p:spPr>
          <a:xfrm>
            <a:off x="4155311" y="3920578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8" name="矩形 617">
            <a:extLst>
              <a:ext uri="{FF2B5EF4-FFF2-40B4-BE49-F238E27FC236}">
                <a16:creationId xmlns:a16="http://schemas.microsoft.com/office/drawing/2014/main" id="{9190E7E2-468E-DC25-F4C0-BB03958C86A8}"/>
              </a:ext>
            </a:extLst>
          </p:cNvPr>
          <p:cNvSpPr/>
          <p:nvPr/>
        </p:nvSpPr>
        <p:spPr>
          <a:xfrm>
            <a:off x="4147861" y="4415134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619" name="直接连接符 156">
            <a:extLst>
              <a:ext uri="{FF2B5EF4-FFF2-40B4-BE49-F238E27FC236}">
                <a16:creationId xmlns:a16="http://schemas.microsoft.com/office/drawing/2014/main" id="{1E2E4AB8-2600-F357-AE50-5A336E80F8D6}"/>
              </a:ext>
            </a:extLst>
          </p:cNvPr>
          <p:cNvCxnSpPr/>
          <p:nvPr/>
        </p:nvCxnSpPr>
        <p:spPr>
          <a:xfrm>
            <a:off x="4197725" y="4905031"/>
            <a:ext cx="65804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620" name="任意多边形: 形状 256">
            <a:extLst>
              <a:ext uri="{FF2B5EF4-FFF2-40B4-BE49-F238E27FC236}">
                <a16:creationId xmlns:a16="http://schemas.microsoft.com/office/drawing/2014/main" id="{E2E567C3-AD19-3CA5-8B8C-2B52FB512020}"/>
              </a:ext>
            </a:extLst>
          </p:cNvPr>
          <p:cNvSpPr/>
          <p:nvPr/>
        </p:nvSpPr>
        <p:spPr>
          <a:xfrm flipV="1">
            <a:off x="4680598" y="4459715"/>
            <a:ext cx="150942" cy="84135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621" name="直接连接符 158">
            <a:extLst>
              <a:ext uri="{FF2B5EF4-FFF2-40B4-BE49-F238E27FC236}">
                <a16:creationId xmlns:a16="http://schemas.microsoft.com/office/drawing/2014/main" id="{519F34C1-E2D1-5A9F-512A-E74BE5918481}"/>
              </a:ext>
            </a:extLst>
          </p:cNvPr>
          <p:cNvCxnSpPr>
            <a:cxnSpLocks/>
          </p:cNvCxnSpPr>
          <p:nvPr/>
        </p:nvCxnSpPr>
        <p:spPr>
          <a:xfrm>
            <a:off x="3883539" y="3944847"/>
            <a:ext cx="96102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622" name="组合 621">
            <a:extLst>
              <a:ext uri="{FF2B5EF4-FFF2-40B4-BE49-F238E27FC236}">
                <a16:creationId xmlns:a16="http://schemas.microsoft.com/office/drawing/2014/main" id="{A63C7E36-0AC9-BE07-FC6C-3F9B251E4CB9}"/>
              </a:ext>
            </a:extLst>
          </p:cNvPr>
          <p:cNvGrpSpPr/>
          <p:nvPr/>
        </p:nvGrpSpPr>
        <p:grpSpPr>
          <a:xfrm>
            <a:off x="4836480" y="1820563"/>
            <a:ext cx="6010121" cy="296556"/>
            <a:chOff x="5065360" y="1767866"/>
            <a:chExt cx="6338800" cy="312774"/>
          </a:xfrm>
        </p:grpSpPr>
        <p:cxnSp>
          <p:nvCxnSpPr>
            <p:cNvPr id="623" name="直接连接符 160">
              <a:extLst>
                <a:ext uri="{FF2B5EF4-FFF2-40B4-BE49-F238E27FC236}">
                  <a16:creationId xmlns:a16="http://schemas.microsoft.com/office/drawing/2014/main" id="{AA283AA4-3342-8660-42F3-1207189DFABC}"/>
                </a:ext>
              </a:extLst>
            </p:cNvPr>
            <p:cNvCxnSpPr/>
            <p:nvPr/>
          </p:nvCxnSpPr>
          <p:spPr>
            <a:xfrm>
              <a:off x="5069279" y="2027739"/>
              <a:ext cx="6334881" cy="0"/>
            </a:xfrm>
            <a:prstGeom prst="line">
              <a:avLst/>
            </a:prstGeom>
            <a:noFill/>
            <a:ln w="31750" cap="sq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6528AAF5-8F26-E830-DD93-E4DB711045B2}"/>
                </a:ext>
              </a:extLst>
            </p:cNvPr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5" name="矩形 624">
            <a:extLst>
              <a:ext uri="{FF2B5EF4-FFF2-40B4-BE49-F238E27FC236}">
                <a16:creationId xmlns:a16="http://schemas.microsoft.com/office/drawing/2014/main" id="{6DAA2580-D644-AB05-5EB7-7911BC8F129C}"/>
              </a:ext>
            </a:extLst>
          </p:cNvPr>
          <p:cNvSpPr/>
          <p:nvPr/>
        </p:nvSpPr>
        <p:spPr>
          <a:xfrm>
            <a:off x="4836480" y="2030009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6" name="矩形 625">
            <a:extLst>
              <a:ext uri="{FF2B5EF4-FFF2-40B4-BE49-F238E27FC236}">
                <a16:creationId xmlns:a16="http://schemas.microsoft.com/office/drawing/2014/main" id="{B67E28D0-E4B0-2E6A-34AF-14FFFC621474}"/>
              </a:ext>
            </a:extLst>
          </p:cNvPr>
          <p:cNvSpPr/>
          <p:nvPr/>
        </p:nvSpPr>
        <p:spPr>
          <a:xfrm>
            <a:off x="4836480" y="2239455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7" name="组合 626">
            <a:extLst>
              <a:ext uri="{FF2B5EF4-FFF2-40B4-BE49-F238E27FC236}">
                <a16:creationId xmlns:a16="http://schemas.microsoft.com/office/drawing/2014/main" id="{911DD7DF-6BDF-7824-B2C9-AF97AD6108F5}"/>
              </a:ext>
            </a:extLst>
          </p:cNvPr>
          <p:cNvGrpSpPr/>
          <p:nvPr/>
        </p:nvGrpSpPr>
        <p:grpSpPr>
          <a:xfrm>
            <a:off x="4836480" y="2448902"/>
            <a:ext cx="3076649" cy="296556"/>
            <a:chOff x="5065360" y="2430566"/>
            <a:chExt cx="3244903" cy="312774"/>
          </a:xfrm>
        </p:grpSpPr>
        <p:cxnSp>
          <p:nvCxnSpPr>
            <p:cNvPr id="628" name="直接连接符 165">
              <a:extLst>
                <a:ext uri="{FF2B5EF4-FFF2-40B4-BE49-F238E27FC236}">
                  <a16:creationId xmlns:a16="http://schemas.microsoft.com/office/drawing/2014/main" id="{B2259B64-AA7B-18AA-7103-E6278DE62A80}"/>
                </a:ext>
              </a:extLst>
            </p:cNvPr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93B4BEB5-CBB1-BF79-4319-F1B0CAE20F5B}"/>
                </a:ext>
              </a:extLst>
            </p:cNvPr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0" name="组合 629">
            <a:extLst>
              <a:ext uri="{FF2B5EF4-FFF2-40B4-BE49-F238E27FC236}">
                <a16:creationId xmlns:a16="http://schemas.microsoft.com/office/drawing/2014/main" id="{6D00B5EE-BA94-D547-11D6-2A1FDC934447}"/>
              </a:ext>
            </a:extLst>
          </p:cNvPr>
          <p:cNvGrpSpPr/>
          <p:nvPr/>
        </p:nvGrpSpPr>
        <p:grpSpPr>
          <a:xfrm>
            <a:off x="4836480" y="2669259"/>
            <a:ext cx="2337433" cy="296556"/>
            <a:chOff x="5065360" y="2662976"/>
            <a:chExt cx="2465261" cy="312774"/>
          </a:xfrm>
        </p:grpSpPr>
        <p:cxnSp>
          <p:nvCxnSpPr>
            <p:cNvPr id="631" name="直接连接符 168">
              <a:extLst>
                <a:ext uri="{FF2B5EF4-FFF2-40B4-BE49-F238E27FC236}">
                  <a16:creationId xmlns:a16="http://schemas.microsoft.com/office/drawing/2014/main" id="{384D4E10-FF38-28DC-93AB-5B27C54D9005}"/>
                </a:ext>
              </a:extLst>
            </p:cNvPr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31750" cap="sq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72CFE04E-5847-5740-CA7C-53FF8AABACC6}"/>
                </a:ext>
              </a:extLst>
            </p:cNvPr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3" name="组合 632">
            <a:extLst>
              <a:ext uri="{FF2B5EF4-FFF2-40B4-BE49-F238E27FC236}">
                <a16:creationId xmlns:a16="http://schemas.microsoft.com/office/drawing/2014/main" id="{6556AF4A-46C5-E5B5-C1C2-115C08CADD05}"/>
              </a:ext>
            </a:extLst>
          </p:cNvPr>
          <p:cNvGrpSpPr/>
          <p:nvPr/>
        </p:nvGrpSpPr>
        <p:grpSpPr>
          <a:xfrm>
            <a:off x="4541624" y="3235896"/>
            <a:ext cx="694421" cy="1110848"/>
            <a:chOff x="4754378" y="3260600"/>
            <a:chExt cx="732397" cy="1171598"/>
          </a:xfrm>
        </p:grpSpPr>
        <p:cxnSp>
          <p:nvCxnSpPr>
            <p:cNvPr id="634" name="直接连接符 171">
              <a:extLst>
                <a:ext uri="{FF2B5EF4-FFF2-40B4-BE49-F238E27FC236}">
                  <a16:creationId xmlns:a16="http://schemas.microsoft.com/office/drawing/2014/main" id="{E0DA991A-A121-76AA-5114-C3CDDF6241A5}"/>
                </a:ext>
              </a:extLst>
            </p:cNvPr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80C741C-8A7C-4534-B6C3-6BD10A915B94}"/>
                </a:ext>
              </a:extLst>
            </p:cNvPr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04A59EB5-CD63-B6CC-9978-831302802FB5}"/>
              </a:ext>
            </a:extLst>
          </p:cNvPr>
          <p:cNvGrpSpPr/>
          <p:nvPr/>
        </p:nvGrpSpPr>
        <p:grpSpPr>
          <a:xfrm>
            <a:off x="4836478" y="2878704"/>
            <a:ext cx="836704" cy="296556"/>
            <a:chOff x="5065360" y="2883875"/>
            <a:chExt cx="882462" cy="312774"/>
          </a:xfrm>
        </p:grpSpPr>
        <p:cxnSp>
          <p:nvCxnSpPr>
            <p:cNvPr id="637" name="直接连接符 174">
              <a:extLst>
                <a:ext uri="{FF2B5EF4-FFF2-40B4-BE49-F238E27FC236}">
                  <a16:creationId xmlns:a16="http://schemas.microsoft.com/office/drawing/2014/main" id="{6949C729-CBF2-1B89-7597-684111F39BDE}"/>
                </a:ext>
              </a:extLst>
            </p:cNvPr>
            <p:cNvCxnSpPr/>
            <p:nvPr/>
          </p:nvCxnSpPr>
          <p:spPr>
            <a:xfrm>
              <a:off x="5087764" y="3149932"/>
              <a:ext cx="744126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638" name="矩形 637">
              <a:extLst>
                <a:ext uri="{FF2B5EF4-FFF2-40B4-BE49-F238E27FC236}">
                  <a16:creationId xmlns:a16="http://schemas.microsoft.com/office/drawing/2014/main" id="{CEDF2274-941B-F83E-B7E4-FD9911BF1F27}"/>
                </a:ext>
              </a:extLst>
            </p:cNvPr>
            <p:cNvSpPr/>
            <p:nvPr/>
          </p:nvSpPr>
          <p:spPr>
            <a:xfrm>
              <a:off x="5065360" y="2883875"/>
              <a:ext cx="88246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39" name="矩形 638">
            <a:extLst>
              <a:ext uri="{FF2B5EF4-FFF2-40B4-BE49-F238E27FC236}">
                <a16:creationId xmlns:a16="http://schemas.microsoft.com/office/drawing/2014/main" id="{50FA91CB-2937-EBFC-49C9-272F3D5DAF64}"/>
              </a:ext>
            </a:extLst>
          </p:cNvPr>
          <p:cNvSpPr/>
          <p:nvPr/>
        </p:nvSpPr>
        <p:spPr>
          <a:xfrm>
            <a:off x="8964868" y="2488804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0" name="直接连接符 177">
            <a:extLst>
              <a:ext uri="{FF2B5EF4-FFF2-40B4-BE49-F238E27FC236}">
                <a16:creationId xmlns:a16="http://schemas.microsoft.com/office/drawing/2014/main" id="{DA394788-7782-65B4-E2DB-6F343A51D5E7}"/>
              </a:ext>
            </a:extLst>
          </p:cNvPr>
          <p:cNvCxnSpPr>
            <a:cxnSpLocks/>
          </p:cNvCxnSpPr>
          <p:nvPr/>
        </p:nvCxnSpPr>
        <p:spPr>
          <a:xfrm flipV="1">
            <a:off x="2043374" y="4145108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641" name="矩形 640">
            <a:extLst>
              <a:ext uri="{FF2B5EF4-FFF2-40B4-BE49-F238E27FC236}">
                <a16:creationId xmlns:a16="http://schemas.microsoft.com/office/drawing/2014/main" id="{46C38F8B-7CD6-0E1D-6C98-ABB7FE21E88D}"/>
              </a:ext>
            </a:extLst>
          </p:cNvPr>
          <p:cNvSpPr/>
          <p:nvPr/>
        </p:nvSpPr>
        <p:spPr>
          <a:xfrm>
            <a:off x="1807167" y="4190025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2" name="直接连接符 179">
            <a:extLst>
              <a:ext uri="{FF2B5EF4-FFF2-40B4-BE49-F238E27FC236}">
                <a16:creationId xmlns:a16="http://schemas.microsoft.com/office/drawing/2014/main" id="{FD8E0036-BD9B-597A-F83E-C10696BE0580}"/>
              </a:ext>
            </a:extLst>
          </p:cNvPr>
          <p:cNvCxnSpPr>
            <a:cxnSpLocks/>
            <a:endCxn id="701" idx="1"/>
          </p:cNvCxnSpPr>
          <p:nvPr/>
        </p:nvCxnSpPr>
        <p:spPr>
          <a:xfrm>
            <a:off x="1628420" y="3926652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643" name="矩形 642">
            <a:extLst>
              <a:ext uri="{FF2B5EF4-FFF2-40B4-BE49-F238E27FC236}">
                <a16:creationId xmlns:a16="http://schemas.microsoft.com/office/drawing/2014/main" id="{5C9A3213-24F9-09A3-72AA-D5AF7577BC9F}"/>
              </a:ext>
            </a:extLst>
          </p:cNvPr>
          <p:cNvSpPr/>
          <p:nvPr/>
        </p:nvSpPr>
        <p:spPr>
          <a:xfrm>
            <a:off x="1843068" y="3391766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44" name="矩形 643">
            <a:extLst>
              <a:ext uri="{FF2B5EF4-FFF2-40B4-BE49-F238E27FC236}">
                <a16:creationId xmlns:a16="http://schemas.microsoft.com/office/drawing/2014/main" id="{BC74FCB8-338F-063A-8376-4E71FC9DA91B}"/>
              </a:ext>
            </a:extLst>
          </p:cNvPr>
          <p:cNvSpPr/>
          <p:nvPr/>
        </p:nvSpPr>
        <p:spPr>
          <a:xfrm>
            <a:off x="3291586" y="3682963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645" name="矩形 644">
            <a:extLst>
              <a:ext uri="{FF2B5EF4-FFF2-40B4-BE49-F238E27FC236}">
                <a16:creationId xmlns:a16="http://schemas.microsoft.com/office/drawing/2014/main" id="{DDA6D965-C257-6A2F-322B-3A989B1A653B}"/>
              </a:ext>
            </a:extLst>
          </p:cNvPr>
          <p:cNvSpPr/>
          <p:nvPr/>
        </p:nvSpPr>
        <p:spPr>
          <a:xfrm>
            <a:off x="1995806" y="5630391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6" name="直接连接符 183">
            <a:extLst>
              <a:ext uri="{FF2B5EF4-FFF2-40B4-BE49-F238E27FC236}">
                <a16:creationId xmlns:a16="http://schemas.microsoft.com/office/drawing/2014/main" id="{3FBCB86B-2240-1BE4-B964-C0E6B21D09F9}"/>
              </a:ext>
            </a:extLst>
          </p:cNvPr>
          <p:cNvCxnSpPr>
            <a:cxnSpLocks/>
          </p:cNvCxnSpPr>
          <p:nvPr/>
        </p:nvCxnSpPr>
        <p:spPr>
          <a:xfrm>
            <a:off x="2316528" y="5790195"/>
            <a:ext cx="351575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647" name="任意多边形: 形状 251">
            <a:extLst>
              <a:ext uri="{FF2B5EF4-FFF2-40B4-BE49-F238E27FC236}">
                <a16:creationId xmlns:a16="http://schemas.microsoft.com/office/drawing/2014/main" id="{E88ED3C5-B38C-AE0C-B3D2-D356AF2C1602}"/>
              </a:ext>
            </a:extLst>
          </p:cNvPr>
          <p:cNvSpPr/>
          <p:nvPr/>
        </p:nvSpPr>
        <p:spPr>
          <a:xfrm>
            <a:off x="2977383" y="5553170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48" name="矩形 647">
            <a:extLst>
              <a:ext uri="{FF2B5EF4-FFF2-40B4-BE49-F238E27FC236}">
                <a16:creationId xmlns:a16="http://schemas.microsoft.com/office/drawing/2014/main" id="{9965917B-6679-8545-AEC5-7658D4DA1251}"/>
              </a:ext>
            </a:extLst>
          </p:cNvPr>
          <p:cNvSpPr/>
          <p:nvPr/>
        </p:nvSpPr>
        <p:spPr>
          <a:xfrm>
            <a:off x="3099346" y="5287059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9" name="矩形 648">
            <a:extLst>
              <a:ext uri="{FF2B5EF4-FFF2-40B4-BE49-F238E27FC236}">
                <a16:creationId xmlns:a16="http://schemas.microsoft.com/office/drawing/2014/main" id="{5499F7DF-A479-5495-9EA1-4E9FC570EACD}"/>
              </a:ext>
            </a:extLst>
          </p:cNvPr>
          <p:cNvSpPr/>
          <p:nvPr/>
        </p:nvSpPr>
        <p:spPr>
          <a:xfrm>
            <a:off x="3805084" y="2908516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0" name="矩形 649">
            <a:extLst>
              <a:ext uri="{FF2B5EF4-FFF2-40B4-BE49-F238E27FC236}">
                <a16:creationId xmlns:a16="http://schemas.microsoft.com/office/drawing/2014/main" id="{D7DE126D-54EC-7E4C-C868-34A7894DD082}"/>
              </a:ext>
            </a:extLst>
          </p:cNvPr>
          <p:cNvSpPr/>
          <p:nvPr/>
        </p:nvSpPr>
        <p:spPr>
          <a:xfrm>
            <a:off x="3819939" y="397658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1" name="矩形 650">
            <a:extLst>
              <a:ext uri="{FF2B5EF4-FFF2-40B4-BE49-F238E27FC236}">
                <a16:creationId xmlns:a16="http://schemas.microsoft.com/office/drawing/2014/main" id="{C021D568-E173-A468-2B8B-46FD39D9F4FE}"/>
              </a:ext>
            </a:extLst>
          </p:cNvPr>
          <p:cNvSpPr/>
          <p:nvPr/>
        </p:nvSpPr>
        <p:spPr>
          <a:xfrm>
            <a:off x="3821673" y="372295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2" name="矩形 651">
            <a:extLst>
              <a:ext uri="{FF2B5EF4-FFF2-40B4-BE49-F238E27FC236}">
                <a16:creationId xmlns:a16="http://schemas.microsoft.com/office/drawing/2014/main" id="{7D57C165-C604-B006-1051-866F1B82EC80}"/>
              </a:ext>
            </a:extLst>
          </p:cNvPr>
          <p:cNvSpPr/>
          <p:nvPr/>
        </p:nvSpPr>
        <p:spPr>
          <a:xfrm>
            <a:off x="3804903" y="446761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3" name="矩形 652">
            <a:extLst>
              <a:ext uri="{FF2B5EF4-FFF2-40B4-BE49-F238E27FC236}">
                <a16:creationId xmlns:a16="http://schemas.microsoft.com/office/drawing/2014/main" id="{39D9EAB3-EBC9-4CA2-85FB-44CD4D429A8A}"/>
              </a:ext>
            </a:extLst>
          </p:cNvPr>
          <p:cNvSpPr/>
          <p:nvPr/>
        </p:nvSpPr>
        <p:spPr>
          <a:xfrm>
            <a:off x="3804956" y="5644182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4" name="矩形 653">
            <a:extLst>
              <a:ext uri="{FF2B5EF4-FFF2-40B4-BE49-F238E27FC236}">
                <a16:creationId xmlns:a16="http://schemas.microsoft.com/office/drawing/2014/main" id="{9EDBA046-9D1B-3C5C-ED56-69D9F972A335}"/>
              </a:ext>
            </a:extLst>
          </p:cNvPr>
          <p:cNvSpPr/>
          <p:nvPr/>
        </p:nvSpPr>
        <p:spPr>
          <a:xfrm>
            <a:off x="5021756" y="5682011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" name="矩形 654">
            <a:extLst>
              <a:ext uri="{FF2B5EF4-FFF2-40B4-BE49-F238E27FC236}">
                <a16:creationId xmlns:a16="http://schemas.microsoft.com/office/drawing/2014/main" id="{34668F6D-99CA-3B76-0A1A-57E37892E2AF}"/>
              </a:ext>
            </a:extLst>
          </p:cNvPr>
          <p:cNvSpPr/>
          <p:nvPr/>
        </p:nvSpPr>
        <p:spPr>
          <a:xfrm>
            <a:off x="6080469" y="5774215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6" name="直接连接符 193">
            <a:extLst>
              <a:ext uri="{FF2B5EF4-FFF2-40B4-BE49-F238E27FC236}">
                <a16:creationId xmlns:a16="http://schemas.microsoft.com/office/drawing/2014/main" id="{E737D3EA-56CD-C897-C6A2-BC77DD7AABF2}"/>
              </a:ext>
            </a:extLst>
          </p:cNvPr>
          <p:cNvCxnSpPr/>
          <p:nvPr/>
        </p:nvCxnSpPr>
        <p:spPr>
          <a:xfrm>
            <a:off x="6203409" y="3946838"/>
            <a:ext cx="1476815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657" name="矩形 656">
            <a:extLst>
              <a:ext uri="{FF2B5EF4-FFF2-40B4-BE49-F238E27FC236}">
                <a16:creationId xmlns:a16="http://schemas.microsoft.com/office/drawing/2014/main" id="{A64FF3B2-106D-FD7E-BB88-C0DA2B9EC58E}"/>
              </a:ext>
            </a:extLst>
          </p:cNvPr>
          <p:cNvSpPr/>
          <p:nvPr/>
        </p:nvSpPr>
        <p:spPr>
          <a:xfrm>
            <a:off x="8006337" y="5866297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8" name="矩形 657">
            <a:extLst>
              <a:ext uri="{FF2B5EF4-FFF2-40B4-BE49-F238E27FC236}">
                <a16:creationId xmlns:a16="http://schemas.microsoft.com/office/drawing/2014/main" id="{E05FD072-AC74-96EE-ADBE-272B72D0AD42}"/>
              </a:ext>
            </a:extLst>
          </p:cNvPr>
          <p:cNvSpPr/>
          <p:nvPr/>
        </p:nvSpPr>
        <p:spPr>
          <a:xfrm>
            <a:off x="8187885" y="5644570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9" name="直接连接符 196">
            <a:extLst>
              <a:ext uri="{FF2B5EF4-FFF2-40B4-BE49-F238E27FC236}">
                <a16:creationId xmlns:a16="http://schemas.microsoft.com/office/drawing/2014/main" id="{31616403-31DA-B130-45BF-DB5AA03CCA28}"/>
              </a:ext>
            </a:extLst>
          </p:cNvPr>
          <p:cNvCxnSpPr>
            <a:cxnSpLocks/>
            <a:stCxn id="774" idx="2"/>
          </p:cNvCxnSpPr>
          <p:nvPr/>
        </p:nvCxnSpPr>
        <p:spPr>
          <a:xfrm flipV="1">
            <a:off x="7270924" y="4454853"/>
            <a:ext cx="436624" cy="3344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660" name="矩形 659">
            <a:extLst>
              <a:ext uri="{FF2B5EF4-FFF2-40B4-BE49-F238E27FC236}">
                <a16:creationId xmlns:a16="http://schemas.microsoft.com/office/drawing/2014/main" id="{87F2F903-E066-3909-2108-D9B01F62E388}"/>
              </a:ext>
            </a:extLst>
          </p:cNvPr>
          <p:cNvSpPr/>
          <p:nvPr/>
        </p:nvSpPr>
        <p:spPr>
          <a:xfrm>
            <a:off x="7214856" y="3712325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1" name="矩形 660">
            <a:extLst>
              <a:ext uri="{FF2B5EF4-FFF2-40B4-BE49-F238E27FC236}">
                <a16:creationId xmlns:a16="http://schemas.microsoft.com/office/drawing/2014/main" id="{727A268E-2075-91EA-9B39-1860EE53C0B5}"/>
              </a:ext>
            </a:extLst>
          </p:cNvPr>
          <p:cNvSpPr/>
          <p:nvPr/>
        </p:nvSpPr>
        <p:spPr>
          <a:xfrm>
            <a:off x="8061655" y="3700178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2" name="矩形 661">
            <a:extLst>
              <a:ext uri="{FF2B5EF4-FFF2-40B4-BE49-F238E27FC236}">
                <a16:creationId xmlns:a16="http://schemas.microsoft.com/office/drawing/2014/main" id="{A2FF7747-63C6-A000-1ADA-03AFF3E19CF5}"/>
              </a:ext>
            </a:extLst>
          </p:cNvPr>
          <p:cNvSpPr/>
          <p:nvPr/>
        </p:nvSpPr>
        <p:spPr>
          <a:xfrm>
            <a:off x="8109402" y="3952693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3" name="矩形 662">
            <a:extLst>
              <a:ext uri="{FF2B5EF4-FFF2-40B4-BE49-F238E27FC236}">
                <a16:creationId xmlns:a16="http://schemas.microsoft.com/office/drawing/2014/main" id="{063918DA-A090-F7A7-8E44-FCE7FD617C8D}"/>
              </a:ext>
            </a:extLst>
          </p:cNvPr>
          <p:cNvSpPr/>
          <p:nvPr/>
        </p:nvSpPr>
        <p:spPr>
          <a:xfrm>
            <a:off x="8091982" y="4519575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4" name="直接连接符 201">
            <a:extLst>
              <a:ext uri="{FF2B5EF4-FFF2-40B4-BE49-F238E27FC236}">
                <a16:creationId xmlns:a16="http://schemas.microsoft.com/office/drawing/2014/main" id="{9C1B2F2B-3F2A-2DCB-5634-61037029DD54}"/>
              </a:ext>
            </a:extLst>
          </p:cNvPr>
          <p:cNvCxnSpPr>
            <a:cxnSpLocks/>
          </p:cNvCxnSpPr>
          <p:nvPr/>
        </p:nvCxnSpPr>
        <p:spPr>
          <a:xfrm>
            <a:off x="8123586" y="4223555"/>
            <a:ext cx="116056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65" name="直接连接符 202">
            <a:extLst>
              <a:ext uri="{FF2B5EF4-FFF2-40B4-BE49-F238E27FC236}">
                <a16:creationId xmlns:a16="http://schemas.microsoft.com/office/drawing/2014/main" id="{4CB6B919-5AF9-C0B3-37D9-3C1212F1ABA3}"/>
              </a:ext>
            </a:extLst>
          </p:cNvPr>
          <p:cNvCxnSpPr/>
          <p:nvPr/>
        </p:nvCxnSpPr>
        <p:spPr>
          <a:xfrm>
            <a:off x="10028356" y="4222784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C0B6C559-D92C-1E7A-8D68-E6763DC29742}"/>
              </a:ext>
            </a:extLst>
          </p:cNvPr>
          <p:cNvGrpSpPr/>
          <p:nvPr/>
        </p:nvGrpSpPr>
        <p:grpSpPr>
          <a:xfrm>
            <a:off x="9222108" y="3648593"/>
            <a:ext cx="869365" cy="1361582"/>
            <a:chOff x="2106940" y="3477998"/>
            <a:chExt cx="952529" cy="1491834"/>
          </a:xfrm>
        </p:grpSpPr>
        <p:sp>
          <p:nvSpPr>
            <p:cNvPr id="667" name="矩形 666">
              <a:extLst>
                <a:ext uri="{FF2B5EF4-FFF2-40B4-BE49-F238E27FC236}">
                  <a16:creationId xmlns:a16="http://schemas.microsoft.com/office/drawing/2014/main" id="{0A09E284-C28A-514A-3A49-3AD407428E0F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79F5F9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68" name="矩形 667">
              <a:extLst>
                <a:ext uri="{FF2B5EF4-FFF2-40B4-BE49-F238E27FC236}">
                  <a16:creationId xmlns:a16="http://schemas.microsoft.com/office/drawing/2014/main" id="{5C87CD9C-1DCE-54AF-947C-B08A7ABFF52F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6734E831-FAC1-5845-E6E1-0036067891C7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0" name="矩形 669">
              <a:extLst>
                <a:ext uri="{FF2B5EF4-FFF2-40B4-BE49-F238E27FC236}">
                  <a16:creationId xmlns:a16="http://schemas.microsoft.com/office/drawing/2014/main" id="{B0FCBC76-004F-D3C8-D8EB-562A41CE8A91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矩形 670">
              <a:extLst>
                <a:ext uri="{FF2B5EF4-FFF2-40B4-BE49-F238E27FC236}">
                  <a16:creationId xmlns:a16="http://schemas.microsoft.com/office/drawing/2014/main" id="{5BFAD6EA-AC26-B233-A7A9-FE237DAEEF0B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672" name="矩形 671">
              <a:extLst>
                <a:ext uri="{FF2B5EF4-FFF2-40B4-BE49-F238E27FC236}">
                  <a16:creationId xmlns:a16="http://schemas.microsoft.com/office/drawing/2014/main" id="{9D1B4438-D759-51CE-961C-F4769A006589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3" name="矩形 672">
            <a:extLst>
              <a:ext uri="{FF2B5EF4-FFF2-40B4-BE49-F238E27FC236}">
                <a16:creationId xmlns:a16="http://schemas.microsoft.com/office/drawing/2014/main" id="{85052972-9E43-CA5B-B063-1328ABE434F0}"/>
              </a:ext>
            </a:extLst>
          </p:cNvPr>
          <p:cNvSpPr/>
          <p:nvPr/>
        </p:nvSpPr>
        <p:spPr>
          <a:xfrm>
            <a:off x="9974538" y="3961967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4" name="矩形 673">
            <a:extLst>
              <a:ext uri="{FF2B5EF4-FFF2-40B4-BE49-F238E27FC236}">
                <a16:creationId xmlns:a16="http://schemas.microsoft.com/office/drawing/2014/main" id="{9F6BC4DE-53EA-56CC-55E5-1B50FB3957C7}"/>
              </a:ext>
            </a:extLst>
          </p:cNvPr>
          <p:cNvSpPr/>
          <p:nvPr/>
        </p:nvSpPr>
        <p:spPr>
          <a:xfrm>
            <a:off x="9995402" y="6461400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75" name="组合 674">
            <a:extLst>
              <a:ext uri="{FF2B5EF4-FFF2-40B4-BE49-F238E27FC236}">
                <a16:creationId xmlns:a16="http://schemas.microsoft.com/office/drawing/2014/main" id="{F1DFB8B7-ADD3-9111-4761-0F71075CBE1A}"/>
              </a:ext>
            </a:extLst>
          </p:cNvPr>
          <p:cNvGrpSpPr/>
          <p:nvPr/>
        </p:nvGrpSpPr>
        <p:grpSpPr>
          <a:xfrm>
            <a:off x="2658784" y="5145026"/>
            <a:ext cx="530644" cy="860645"/>
            <a:chOff x="2768573" y="5274135"/>
            <a:chExt cx="559664" cy="907711"/>
          </a:xfrm>
        </p:grpSpPr>
        <p:sp>
          <p:nvSpPr>
            <p:cNvPr id="676" name="任意多边形: 形状 323">
              <a:extLst>
                <a:ext uri="{FF2B5EF4-FFF2-40B4-BE49-F238E27FC236}">
                  <a16:creationId xmlns:a16="http://schemas.microsoft.com/office/drawing/2014/main" id="{4D0B1ACB-F187-03DA-40A3-349FCF0665B8}"/>
                </a:ext>
              </a:extLst>
            </p:cNvPr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E46DDC9D-C838-8EE9-FA84-5A98C4BEF715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678" name="组合 677">
            <a:extLst>
              <a:ext uri="{FF2B5EF4-FFF2-40B4-BE49-F238E27FC236}">
                <a16:creationId xmlns:a16="http://schemas.microsoft.com/office/drawing/2014/main" id="{08FE5942-267A-0E43-5D94-D3022508AB5C}"/>
              </a:ext>
            </a:extLst>
          </p:cNvPr>
          <p:cNvGrpSpPr/>
          <p:nvPr/>
        </p:nvGrpSpPr>
        <p:grpSpPr>
          <a:xfrm>
            <a:off x="7774438" y="5545263"/>
            <a:ext cx="534262" cy="860645"/>
            <a:chOff x="8163994" y="5696260"/>
            <a:chExt cx="563480" cy="907711"/>
          </a:xfrm>
        </p:grpSpPr>
        <p:sp>
          <p:nvSpPr>
            <p:cNvPr id="679" name="任意多边形: 形状 323">
              <a:extLst>
                <a:ext uri="{FF2B5EF4-FFF2-40B4-BE49-F238E27FC236}">
                  <a16:creationId xmlns:a16="http://schemas.microsoft.com/office/drawing/2014/main" id="{DECB29AB-F639-5302-DDB9-07711F098E00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80" name="矩形 679">
              <a:extLst>
                <a:ext uri="{FF2B5EF4-FFF2-40B4-BE49-F238E27FC236}">
                  <a16:creationId xmlns:a16="http://schemas.microsoft.com/office/drawing/2014/main" id="{D7D88738-E650-2152-3CED-4A7FA3B28361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681" name="矩形 680">
            <a:extLst>
              <a:ext uri="{FF2B5EF4-FFF2-40B4-BE49-F238E27FC236}">
                <a16:creationId xmlns:a16="http://schemas.microsoft.com/office/drawing/2014/main" id="{38599C7E-E016-A2EC-052C-B74245C43EDE}"/>
              </a:ext>
            </a:extLst>
          </p:cNvPr>
          <p:cNvSpPr/>
          <p:nvPr/>
        </p:nvSpPr>
        <p:spPr>
          <a:xfrm>
            <a:off x="918669" y="6520570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2" name="直接连接符 219">
            <a:extLst>
              <a:ext uri="{FF2B5EF4-FFF2-40B4-BE49-F238E27FC236}">
                <a16:creationId xmlns:a16="http://schemas.microsoft.com/office/drawing/2014/main" id="{BDD5F96E-B0A9-C891-51CE-6A606B0A5AE3}"/>
              </a:ext>
            </a:extLst>
          </p:cNvPr>
          <p:cNvCxnSpPr>
            <a:cxnSpLocks/>
          </p:cNvCxnSpPr>
          <p:nvPr/>
        </p:nvCxnSpPr>
        <p:spPr>
          <a:xfrm>
            <a:off x="3863037" y="2878052"/>
            <a:ext cx="0" cy="298824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683" name="任意多边形: 形状 256">
            <a:extLst>
              <a:ext uri="{FF2B5EF4-FFF2-40B4-BE49-F238E27FC236}">
                <a16:creationId xmlns:a16="http://schemas.microsoft.com/office/drawing/2014/main" id="{EFCFEA1B-0E3D-7C7B-9631-D075FC6BA21F}"/>
              </a:ext>
            </a:extLst>
          </p:cNvPr>
          <p:cNvSpPr/>
          <p:nvPr/>
        </p:nvSpPr>
        <p:spPr>
          <a:xfrm flipV="1">
            <a:off x="11024161" y="3914814"/>
            <a:ext cx="159587" cy="1670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684" name="直接连接符 221">
            <a:extLst>
              <a:ext uri="{FF2B5EF4-FFF2-40B4-BE49-F238E27FC236}">
                <a16:creationId xmlns:a16="http://schemas.microsoft.com/office/drawing/2014/main" id="{605A9A0F-E24A-B43B-2E4E-5D7B675D74AF}"/>
              </a:ext>
            </a:extLst>
          </p:cNvPr>
          <p:cNvCxnSpPr>
            <a:cxnSpLocks/>
          </p:cNvCxnSpPr>
          <p:nvPr/>
        </p:nvCxnSpPr>
        <p:spPr>
          <a:xfrm>
            <a:off x="11195606" y="4086384"/>
            <a:ext cx="0" cy="264675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85" name="直接连接符 222">
            <a:extLst>
              <a:ext uri="{FF2B5EF4-FFF2-40B4-BE49-F238E27FC236}">
                <a16:creationId xmlns:a16="http://schemas.microsoft.com/office/drawing/2014/main" id="{CC4083E0-C828-9598-BEBC-851B22444167}"/>
              </a:ext>
            </a:extLst>
          </p:cNvPr>
          <p:cNvCxnSpPr/>
          <p:nvPr/>
        </p:nvCxnSpPr>
        <p:spPr>
          <a:xfrm>
            <a:off x="3861649" y="4680541"/>
            <a:ext cx="572863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86" name="直接连接符 223">
            <a:extLst>
              <a:ext uri="{FF2B5EF4-FFF2-40B4-BE49-F238E27FC236}">
                <a16:creationId xmlns:a16="http://schemas.microsoft.com/office/drawing/2014/main" id="{717CF882-26D7-2462-3D6A-1BCB196F6041}"/>
              </a:ext>
            </a:extLst>
          </p:cNvPr>
          <p:cNvCxnSpPr/>
          <p:nvPr/>
        </p:nvCxnSpPr>
        <p:spPr>
          <a:xfrm>
            <a:off x="4210458" y="4455089"/>
            <a:ext cx="23827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87" name="直接连接符 224">
            <a:extLst>
              <a:ext uri="{FF2B5EF4-FFF2-40B4-BE49-F238E27FC236}">
                <a16:creationId xmlns:a16="http://schemas.microsoft.com/office/drawing/2014/main" id="{4D63157A-9131-5B23-CAC3-E7D2A96090E3}"/>
              </a:ext>
            </a:extLst>
          </p:cNvPr>
          <p:cNvCxnSpPr/>
          <p:nvPr/>
        </p:nvCxnSpPr>
        <p:spPr>
          <a:xfrm>
            <a:off x="3863037" y="2878052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88" name="直接连接符 225">
            <a:extLst>
              <a:ext uri="{FF2B5EF4-FFF2-40B4-BE49-F238E27FC236}">
                <a16:creationId xmlns:a16="http://schemas.microsoft.com/office/drawing/2014/main" id="{83B5F670-9704-98BB-FFC1-2F4775A04681}"/>
              </a:ext>
            </a:extLst>
          </p:cNvPr>
          <p:cNvCxnSpPr/>
          <p:nvPr/>
        </p:nvCxnSpPr>
        <p:spPr>
          <a:xfrm>
            <a:off x="4197725" y="4905031"/>
            <a:ext cx="0" cy="1828103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89" name="直接连接符 226">
            <a:extLst>
              <a:ext uri="{FF2B5EF4-FFF2-40B4-BE49-F238E27FC236}">
                <a16:creationId xmlns:a16="http://schemas.microsoft.com/office/drawing/2014/main" id="{D276E3B3-5BCF-B164-A7A1-406483943F0A}"/>
              </a:ext>
            </a:extLst>
          </p:cNvPr>
          <p:cNvCxnSpPr/>
          <p:nvPr/>
        </p:nvCxnSpPr>
        <p:spPr>
          <a:xfrm>
            <a:off x="4197724" y="6743176"/>
            <a:ext cx="699652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90" name="直接连接符 227">
            <a:extLst>
              <a:ext uri="{FF2B5EF4-FFF2-40B4-BE49-F238E27FC236}">
                <a16:creationId xmlns:a16="http://schemas.microsoft.com/office/drawing/2014/main" id="{7C2CD909-9DF2-D097-29DD-93A0D6CD1EF5}"/>
              </a:ext>
            </a:extLst>
          </p:cNvPr>
          <p:cNvCxnSpPr>
            <a:cxnSpLocks/>
          </p:cNvCxnSpPr>
          <p:nvPr/>
        </p:nvCxnSpPr>
        <p:spPr>
          <a:xfrm>
            <a:off x="9034339" y="3451294"/>
            <a:ext cx="1278915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91" name="直接连接符 228">
            <a:extLst>
              <a:ext uri="{FF2B5EF4-FFF2-40B4-BE49-F238E27FC236}">
                <a16:creationId xmlns:a16="http://schemas.microsoft.com/office/drawing/2014/main" id="{16EEC05D-8BEB-0C33-DE3B-8E6D78D85DA3}"/>
              </a:ext>
            </a:extLst>
          </p:cNvPr>
          <p:cNvCxnSpPr/>
          <p:nvPr/>
        </p:nvCxnSpPr>
        <p:spPr>
          <a:xfrm>
            <a:off x="9034339" y="3451295"/>
            <a:ext cx="0" cy="746901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92" name="直接连接符 229">
            <a:extLst>
              <a:ext uri="{FF2B5EF4-FFF2-40B4-BE49-F238E27FC236}">
                <a16:creationId xmlns:a16="http://schemas.microsoft.com/office/drawing/2014/main" id="{E1A41B87-B3FF-25F2-3D64-E1F84F01F58E}"/>
              </a:ext>
            </a:extLst>
          </p:cNvPr>
          <p:cNvCxnSpPr/>
          <p:nvPr/>
        </p:nvCxnSpPr>
        <p:spPr>
          <a:xfrm>
            <a:off x="10313255" y="3451295"/>
            <a:ext cx="0" cy="475357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93" name="直接连接符 230">
            <a:extLst>
              <a:ext uri="{FF2B5EF4-FFF2-40B4-BE49-F238E27FC236}">
                <a16:creationId xmlns:a16="http://schemas.microsoft.com/office/drawing/2014/main" id="{1AB41A0F-EDF3-B2ED-0653-AE4D38E522CB}"/>
              </a:ext>
            </a:extLst>
          </p:cNvPr>
          <p:cNvCxnSpPr/>
          <p:nvPr/>
        </p:nvCxnSpPr>
        <p:spPr>
          <a:xfrm>
            <a:off x="10313255" y="3935510"/>
            <a:ext cx="454731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94" name="直接连接符 231">
            <a:extLst>
              <a:ext uri="{FF2B5EF4-FFF2-40B4-BE49-F238E27FC236}">
                <a16:creationId xmlns:a16="http://schemas.microsoft.com/office/drawing/2014/main" id="{7298A97C-F9FB-E3CB-9B00-0FF75F41CB40}"/>
              </a:ext>
            </a:extLst>
          </p:cNvPr>
          <p:cNvCxnSpPr/>
          <p:nvPr/>
        </p:nvCxnSpPr>
        <p:spPr>
          <a:xfrm>
            <a:off x="6494879" y="4800480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95" name="直接连接符 232">
            <a:extLst>
              <a:ext uri="{FF2B5EF4-FFF2-40B4-BE49-F238E27FC236}">
                <a16:creationId xmlns:a16="http://schemas.microsoft.com/office/drawing/2014/main" id="{E28D4C08-986A-E714-BBBE-E450E34C5583}"/>
              </a:ext>
            </a:extLst>
          </p:cNvPr>
          <p:cNvCxnSpPr/>
          <p:nvPr/>
        </p:nvCxnSpPr>
        <p:spPr>
          <a:xfrm>
            <a:off x="6494878" y="4341796"/>
            <a:ext cx="0" cy="43160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96" name="直接连接符 233">
            <a:extLst>
              <a:ext uri="{FF2B5EF4-FFF2-40B4-BE49-F238E27FC236}">
                <a16:creationId xmlns:a16="http://schemas.microsoft.com/office/drawing/2014/main" id="{5014A373-63AF-C0DC-6677-AC9C79CF3956}"/>
              </a:ext>
            </a:extLst>
          </p:cNvPr>
          <p:cNvCxnSpPr/>
          <p:nvPr/>
        </p:nvCxnSpPr>
        <p:spPr>
          <a:xfrm>
            <a:off x="6754993" y="4626599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97" name="直接连接符 234">
            <a:extLst>
              <a:ext uri="{FF2B5EF4-FFF2-40B4-BE49-F238E27FC236}">
                <a16:creationId xmlns:a16="http://schemas.microsoft.com/office/drawing/2014/main" id="{571A3F48-C7D6-C947-2A84-631FFE3D691B}"/>
              </a:ext>
            </a:extLst>
          </p:cNvPr>
          <p:cNvCxnSpPr/>
          <p:nvPr/>
        </p:nvCxnSpPr>
        <p:spPr>
          <a:xfrm>
            <a:off x="6773385" y="4611937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98" name="直接连接符 235">
            <a:extLst>
              <a:ext uri="{FF2B5EF4-FFF2-40B4-BE49-F238E27FC236}">
                <a16:creationId xmlns:a16="http://schemas.microsoft.com/office/drawing/2014/main" id="{A45E381A-AADB-CC1C-AE5E-775FF7C5BEED}"/>
              </a:ext>
            </a:extLst>
          </p:cNvPr>
          <p:cNvCxnSpPr/>
          <p:nvPr/>
        </p:nvCxnSpPr>
        <p:spPr>
          <a:xfrm>
            <a:off x="3883539" y="3124640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699" name="矩形 698">
            <a:extLst>
              <a:ext uri="{FF2B5EF4-FFF2-40B4-BE49-F238E27FC236}">
                <a16:creationId xmlns:a16="http://schemas.microsoft.com/office/drawing/2014/main" id="{8D8B04EE-E576-7672-8B0E-69CD04FC8A97}"/>
              </a:ext>
            </a:extLst>
          </p:cNvPr>
          <p:cNvSpPr/>
          <p:nvPr/>
        </p:nvSpPr>
        <p:spPr>
          <a:xfrm>
            <a:off x="3811637" y="266831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0" name="组合 699">
            <a:extLst>
              <a:ext uri="{FF2B5EF4-FFF2-40B4-BE49-F238E27FC236}">
                <a16:creationId xmlns:a16="http://schemas.microsoft.com/office/drawing/2014/main" id="{EBB35C6E-5EA6-CDA2-0A34-631336F9C998}"/>
              </a:ext>
            </a:extLst>
          </p:cNvPr>
          <p:cNvGrpSpPr/>
          <p:nvPr/>
        </p:nvGrpSpPr>
        <p:grpSpPr>
          <a:xfrm>
            <a:off x="1923058" y="3712325"/>
            <a:ext cx="239223" cy="429550"/>
            <a:chOff x="1992610" y="3763083"/>
            <a:chExt cx="252305" cy="453041"/>
          </a:xfrm>
        </p:grpSpPr>
        <p:sp>
          <p:nvSpPr>
            <p:cNvPr id="701" name="矩形 700">
              <a:extLst>
                <a:ext uri="{FF2B5EF4-FFF2-40B4-BE49-F238E27FC236}">
                  <a16:creationId xmlns:a16="http://schemas.microsoft.com/office/drawing/2014/main" id="{ACB55130-8B89-C0A1-844B-51A02F77E19B}"/>
                </a:ext>
              </a:extLst>
            </p:cNvPr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02" name="等腰三角形 239">
              <a:extLst>
                <a:ext uri="{FF2B5EF4-FFF2-40B4-BE49-F238E27FC236}">
                  <a16:creationId xmlns:a16="http://schemas.microsoft.com/office/drawing/2014/main" id="{3FA49D70-3B72-99B5-CDF2-9D849A1EFD79}"/>
                </a:ext>
              </a:extLst>
            </p:cNvPr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03" name="组合 702">
            <a:extLst>
              <a:ext uri="{FF2B5EF4-FFF2-40B4-BE49-F238E27FC236}">
                <a16:creationId xmlns:a16="http://schemas.microsoft.com/office/drawing/2014/main" id="{CA93387F-904E-3B34-9674-14A750BA6CB3}"/>
              </a:ext>
            </a:extLst>
          </p:cNvPr>
          <p:cNvGrpSpPr/>
          <p:nvPr/>
        </p:nvGrpSpPr>
        <p:grpSpPr>
          <a:xfrm>
            <a:off x="9424486" y="4888344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704" name="直接连接符 241">
              <a:extLst>
                <a:ext uri="{FF2B5EF4-FFF2-40B4-BE49-F238E27FC236}">
                  <a16:creationId xmlns:a16="http://schemas.microsoft.com/office/drawing/2014/main" id="{F25209A1-28C2-1B21-7037-D656CD8AD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705" name="矩形 704">
              <a:extLst>
                <a:ext uri="{FF2B5EF4-FFF2-40B4-BE49-F238E27FC236}">
                  <a16:creationId xmlns:a16="http://schemas.microsoft.com/office/drawing/2014/main" id="{5A05531E-09F7-3DA4-3B35-A937DC7C6F48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6" name="等腰三角形 243">
              <a:extLst>
                <a:ext uri="{FF2B5EF4-FFF2-40B4-BE49-F238E27FC236}">
                  <a16:creationId xmlns:a16="http://schemas.microsoft.com/office/drawing/2014/main" id="{7AEA5C43-73C5-439A-FF30-5E2A25805C06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rgbClr val="79F5F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707" name="直接连接符 244">
            <a:extLst>
              <a:ext uri="{FF2B5EF4-FFF2-40B4-BE49-F238E27FC236}">
                <a16:creationId xmlns:a16="http://schemas.microsoft.com/office/drawing/2014/main" id="{87A4E72B-69E0-20B9-BD6F-804EE80A3179}"/>
              </a:ext>
            </a:extLst>
          </p:cNvPr>
          <p:cNvCxnSpPr/>
          <p:nvPr/>
        </p:nvCxnSpPr>
        <p:spPr>
          <a:xfrm>
            <a:off x="3345721" y="3945598"/>
            <a:ext cx="517316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708" name="直接连接符 245">
            <a:extLst>
              <a:ext uri="{FF2B5EF4-FFF2-40B4-BE49-F238E27FC236}">
                <a16:creationId xmlns:a16="http://schemas.microsoft.com/office/drawing/2014/main" id="{0E43813E-BCCB-08AC-4A0C-9D8DF6FE383F}"/>
              </a:ext>
            </a:extLst>
          </p:cNvPr>
          <p:cNvCxnSpPr>
            <a:cxnSpLocks/>
          </p:cNvCxnSpPr>
          <p:nvPr/>
        </p:nvCxnSpPr>
        <p:spPr>
          <a:xfrm>
            <a:off x="1237761" y="3786010"/>
            <a:ext cx="0" cy="2467274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09" name="直接连接符 246">
            <a:extLst>
              <a:ext uri="{FF2B5EF4-FFF2-40B4-BE49-F238E27FC236}">
                <a16:creationId xmlns:a16="http://schemas.microsoft.com/office/drawing/2014/main" id="{D56FB2DA-D7C7-FF45-A765-8B847722955E}"/>
              </a:ext>
            </a:extLst>
          </p:cNvPr>
          <p:cNvCxnSpPr>
            <a:endCxn id="647" idx="2"/>
          </p:cNvCxnSpPr>
          <p:nvPr/>
        </p:nvCxnSpPr>
        <p:spPr>
          <a:xfrm>
            <a:off x="1237760" y="6253284"/>
            <a:ext cx="213810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10" name="直接连接符 247">
            <a:extLst>
              <a:ext uri="{FF2B5EF4-FFF2-40B4-BE49-F238E27FC236}">
                <a16:creationId xmlns:a16="http://schemas.microsoft.com/office/drawing/2014/main" id="{C10FB417-1D56-3C63-1549-0D652BAD12C9}"/>
              </a:ext>
            </a:extLst>
          </p:cNvPr>
          <p:cNvCxnSpPr/>
          <p:nvPr/>
        </p:nvCxnSpPr>
        <p:spPr>
          <a:xfrm>
            <a:off x="1237761" y="3786010"/>
            <a:ext cx="20482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11" name="直接连接符 248">
            <a:extLst>
              <a:ext uri="{FF2B5EF4-FFF2-40B4-BE49-F238E27FC236}">
                <a16:creationId xmlns:a16="http://schemas.microsoft.com/office/drawing/2014/main" id="{90F96569-838A-F4C8-13A8-796F4E90838B}"/>
              </a:ext>
            </a:extLst>
          </p:cNvPr>
          <p:cNvCxnSpPr>
            <a:cxnSpLocks/>
          </p:cNvCxnSpPr>
          <p:nvPr/>
        </p:nvCxnSpPr>
        <p:spPr>
          <a:xfrm>
            <a:off x="2316528" y="3946838"/>
            <a:ext cx="0" cy="1388782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12" name="直接连接符 249">
            <a:extLst>
              <a:ext uri="{FF2B5EF4-FFF2-40B4-BE49-F238E27FC236}">
                <a16:creationId xmlns:a16="http://schemas.microsoft.com/office/drawing/2014/main" id="{2EFF2FAA-CD01-4BDB-3C0C-0A8E68F601D9}"/>
              </a:ext>
            </a:extLst>
          </p:cNvPr>
          <p:cNvCxnSpPr/>
          <p:nvPr/>
        </p:nvCxnSpPr>
        <p:spPr>
          <a:xfrm>
            <a:off x="2316528" y="5335619"/>
            <a:ext cx="339304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13" name="直接连接符 250">
            <a:extLst>
              <a:ext uri="{FF2B5EF4-FFF2-40B4-BE49-F238E27FC236}">
                <a16:creationId xmlns:a16="http://schemas.microsoft.com/office/drawing/2014/main" id="{72D54C71-DB4B-5E14-C52B-303E6E3EC1CA}"/>
              </a:ext>
            </a:extLst>
          </p:cNvPr>
          <p:cNvCxnSpPr/>
          <p:nvPr/>
        </p:nvCxnSpPr>
        <p:spPr>
          <a:xfrm>
            <a:off x="8571870" y="2587982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4" name="直接连接符 251">
            <a:extLst>
              <a:ext uri="{FF2B5EF4-FFF2-40B4-BE49-F238E27FC236}">
                <a16:creationId xmlns:a16="http://schemas.microsoft.com/office/drawing/2014/main" id="{BFA59907-05FC-E929-5857-9BF3EC9E9E99}"/>
              </a:ext>
            </a:extLst>
          </p:cNvPr>
          <p:cNvCxnSpPr/>
          <p:nvPr/>
        </p:nvCxnSpPr>
        <p:spPr>
          <a:xfrm>
            <a:off x="8136696" y="3973000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5" name="直接连接符 252">
            <a:extLst>
              <a:ext uri="{FF2B5EF4-FFF2-40B4-BE49-F238E27FC236}">
                <a16:creationId xmlns:a16="http://schemas.microsoft.com/office/drawing/2014/main" id="{5F68A595-8336-1986-6340-3501F07E2549}"/>
              </a:ext>
            </a:extLst>
          </p:cNvPr>
          <p:cNvCxnSpPr/>
          <p:nvPr/>
        </p:nvCxnSpPr>
        <p:spPr>
          <a:xfrm>
            <a:off x="8571870" y="2587982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16" name="流程图: 延期 253">
            <a:extLst>
              <a:ext uri="{FF2B5EF4-FFF2-40B4-BE49-F238E27FC236}">
                <a16:creationId xmlns:a16="http://schemas.microsoft.com/office/drawing/2014/main" id="{67A84C65-1836-E4C2-96BF-F17F47F02BCB}"/>
              </a:ext>
            </a:extLst>
          </p:cNvPr>
          <p:cNvSpPr/>
          <p:nvPr/>
        </p:nvSpPr>
        <p:spPr>
          <a:xfrm>
            <a:off x="8776131" y="2428361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17" name="直接连接符 254">
            <a:extLst>
              <a:ext uri="{FF2B5EF4-FFF2-40B4-BE49-F238E27FC236}">
                <a16:creationId xmlns:a16="http://schemas.microsoft.com/office/drawing/2014/main" id="{24595E89-49E5-6684-79FF-41824A6B5336}"/>
              </a:ext>
            </a:extLst>
          </p:cNvPr>
          <p:cNvCxnSpPr/>
          <p:nvPr/>
        </p:nvCxnSpPr>
        <p:spPr>
          <a:xfrm>
            <a:off x="9043959" y="2536635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18" name="直接连接符 255">
            <a:extLst>
              <a:ext uri="{FF2B5EF4-FFF2-40B4-BE49-F238E27FC236}">
                <a16:creationId xmlns:a16="http://schemas.microsoft.com/office/drawing/2014/main" id="{75804792-E0DA-1D83-0DD6-0B8448B139D6}"/>
              </a:ext>
            </a:extLst>
          </p:cNvPr>
          <p:cNvCxnSpPr/>
          <p:nvPr/>
        </p:nvCxnSpPr>
        <p:spPr>
          <a:xfrm>
            <a:off x="9308756" y="1820563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719" name="矩形 718">
            <a:extLst>
              <a:ext uri="{FF2B5EF4-FFF2-40B4-BE49-F238E27FC236}">
                <a16:creationId xmlns:a16="http://schemas.microsoft.com/office/drawing/2014/main" id="{31824671-5C0F-3C74-4B72-C5E249EAD401}"/>
              </a:ext>
            </a:extLst>
          </p:cNvPr>
          <p:cNvSpPr/>
          <p:nvPr/>
        </p:nvSpPr>
        <p:spPr>
          <a:xfrm>
            <a:off x="694632" y="3646164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0" name="矩形 719">
            <a:extLst>
              <a:ext uri="{FF2B5EF4-FFF2-40B4-BE49-F238E27FC236}">
                <a16:creationId xmlns:a16="http://schemas.microsoft.com/office/drawing/2014/main" id="{F0316F9F-89D4-83F5-3B7D-1E58EE99EA30}"/>
              </a:ext>
            </a:extLst>
          </p:cNvPr>
          <p:cNvSpPr/>
          <p:nvPr/>
        </p:nvSpPr>
        <p:spPr>
          <a:xfrm>
            <a:off x="4148081" y="3653030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21" name="矩形 720">
            <a:extLst>
              <a:ext uri="{FF2B5EF4-FFF2-40B4-BE49-F238E27FC236}">
                <a16:creationId xmlns:a16="http://schemas.microsoft.com/office/drawing/2014/main" id="{2DCB6872-FA6B-6D48-8CFF-7A91E13AA6C3}"/>
              </a:ext>
            </a:extLst>
          </p:cNvPr>
          <p:cNvSpPr/>
          <p:nvPr/>
        </p:nvSpPr>
        <p:spPr>
          <a:xfrm>
            <a:off x="4155311" y="3920578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22" name="组合 721">
            <a:extLst>
              <a:ext uri="{FF2B5EF4-FFF2-40B4-BE49-F238E27FC236}">
                <a16:creationId xmlns:a16="http://schemas.microsoft.com/office/drawing/2014/main" id="{42380705-3044-552D-4B7E-3D437A06AFF3}"/>
              </a:ext>
            </a:extLst>
          </p:cNvPr>
          <p:cNvGrpSpPr/>
          <p:nvPr/>
        </p:nvGrpSpPr>
        <p:grpSpPr>
          <a:xfrm>
            <a:off x="2484345" y="3621529"/>
            <a:ext cx="895565" cy="1370404"/>
            <a:chOff x="2153669" y="3581315"/>
            <a:chExt cx="981236" cy="1387999"/>
          </a:xfrm>
        </p:grpSpPr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0BD97628-D9E2-7EB4-79CA-034CAA3145E7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24" name="矩形 723">
              <a:extLst>
                <a:ext uri="{FF2B5EF4-FFF2-40B4-BE49-F238E27FC236}">
                  <a16:creationId xmlns:a16="http://schemas.microsoft.com/office/drawing/2014/main" id="{17697A10-86DE-46ED-061F-84ECA7F812F5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E0DF1C02-0CD6-D3C0-9A72-46669D5B6B05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6" name="矩形 725">
              <a:extLst>
                <a:ext uri="{FF2B5EF4-FFF2-40B4-BE49-F238E27FC236}">
                  <a16:creationId xmlns:a16="http://schemas.microsoft.com/office/drawing/2014/main" id="{B347FF61-A60C-EFBB-500C-F9C976C9B8E1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cxnSp>
        <p:nvCxnSpPr>
          <p:cNvPr id="727" name="直接连接符 264">
            <a:extLst>
              <a:ext uri="{FF2B5EF4-FFF2-40B4-BE49-F238E27FC236}">
                <a16:creationId xmlns:a16="http://schemas.microsoft.com/office/drawing/2014/main" id="{33EBCB02-BE34-0E91-8028-A113C5533328}"/>
              </a:ext>
            </a:extLst>
          </p:cNvPr>
          <p:cNvCxnSpPr>
            <a:cxnSpLocks/>
          </p:cNvCxnSpPr>
          <p:nvPr/>
        </p:nvCxnSpPr>
        <p:spPr>
          <a:xfrm>
            <a:off x="2167193" y="3931240"/>
            <a:ext cx="32528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728" name="直接连接符 265">
            <a:extLst>
              <a:ext uri="{FF2B5EF4-FFF2-40B4-BE49-F238E27FC236}">
                <a16:creationId xmlns:a16="http://schemas.microsoft.com/office/drawing/2014/main" id="{72036D19-84B9-3827-4466-BA07EDC39BB9}"/>
              </a:ext>
            </a:extLst>
          </p:cNvPr>
          <p:cNvCxnSpPr>
            <a:cxnSpLocks/>
          </p:cNvCxnSpPr>
          <p:nvPr/>
        </p:nvCxnSpPr>
        <p:spPr>
          <a:xfrm>
            <a:off x="3859077" y="3973000"/>
            <a:ext cx="0" cy="695966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729" name="直接连接符 266">
            <a:extLst>
              <a:ext uri="{FF2B5EF4-FFF2-40B4-BE49-F238E27FC236}">
                <a16:creationId xmlns:a16="http://schemas.microsoft.com/office/drawing/2014/main" id="{C6376B97-428C-0294-BEDC-A1DF6B277AEA}"/>
              </a:ext>
            </a:extLst>
          </p:cNvPr>
          <p:cNvCxnSpPr/>
          <p:nvPr/>
        </p:nvCxnSpPr>
        <p:spPr>
          <a:xfrm>
            <a:off x="3877040" y="4211640"/>
            <a:ext cx="96752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FE0AF553-D724-1F22-7EDE-B6AC662AF982}"/>
              </a:ext>
            </a:extLst>
          </p:cNvPr>
          <p:cNvGrpSpPr/>
          <p:nvPr/>
        </p:nvGrpSpPr>
        <p:grpSpPr>
          <a:xfrm>
            <a:off x="4419798" y="4306291"/>
            <a:ext cx="269626" cy="509573"/>
            <a:chOff x="4625897" y="4389532"/>
            <a:chExt cx="284372" cy="537440"/>
          </a:xfrm>
        </p:grpSpPr>
        <p:sp>
          <p:nvSpPr>
            <p:cNvPr id="731" name="流程图: 手动操作 268">
              <a:extLst>
                <a:ext uri="{FF2B5EF4-FFF2-40B4-BE49-F238E27FC236}">
                  <a16:creationId xmlns:a16="http://schemas.microsoft.com/office/drawing/2014/main" id="{647F37A6-1470-11F1-3075-6D0DBC006A67}"/>
                </a:ext>
              </a:extLst>
            </p:cNvPr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2" name="矩形 731">
              <a:extLst>
                <a:ext uri="{FF2B5EF4-FFF2-40B4-BE49-F238E27FC236}">
                  <a16:creationId xmlns:a16="http://schemas.microsoft.com/office/drawing/2014/main" id="{8B73B72B-23F0-C988-89F8-993F71707876}"/>
                </a:ext>
              </a:extLst>
            </p:cNvPr>
            <p:cNvSpPr/>
            <p:nvPr/>
          </p:nvSpPr>
          <p:spPr>
            <a:xfrm>
              <a:off x="4625897" y="4389532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3" name="组合 732">
            <a:extLst>
              <a:ext uri="{FF2B5EF4-FFF2-40B4-BE49-F238E27FC236}">
                <a16:creationId xmlns:a16="http://schemas.microsoft.com/office/drawing/2014/main" id="{4AEEF5AC-CDFD-5EAD-610A-9A40C0207ED2}"/>
              </a:ext>
            </a:extLst>
          </p:cNvPr>
          <p:cNvGrpSpPr/>
          <p:nvPr/>
        </p:nvGrpSpPr>
        <p:grpSpPr>
          <a:xfrm>
            <a:off x="4851770" y="3545890"/>
            <a:ext cx="1432231" cy="1913280"/>
            <a:chOff x="5081485" y="3587547"/>
            <a:chExt cx="1510556" cy="2017912"/>
          </a:xfrm>
        </p:grpSpPr>
        <p:sp>
          <p:nvSpPr>
            <p:cNvPr id="734" name="矩形 733">
              <a:extLst>
                <a:ext uri="{FF2B5EF4-FFF2-40B4-BE49-F238E27FC236}">
                  <a16:creationId xmlns:a16="http://schemas.microsoft.com/office/drawing/2014/main" id="{46FFEE17-8DCC-2732-1EC5-DA82DB50E683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5" name="矩形 734">
              <a:extLst>
                <a:ext uri="{FF2B5EF4-FFF2-40B4-BE49-F238E27FC236}">
                  <a16:creationId xmlns:a16="http://schemas.microsoft.com/office/drawing/2014/main" id="{6076C68B-09E4-D99F-8269-69A5452DA88B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6" name="矩形 735">
              <a:extLst>
                <a:ext uri="{FF2B5EF4-FFF2-40B4-BE49-F238E27FC236}">
                  <a16:creationId xmlns:a16="http://schemas.microsoft.com/office/drawing/2014/main" id="{521159A8-FFEC-70B9-A33E-E6C0F498C5C8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7" name="矩形 736">
              <a:extLst>
                <a:ext uri="{FF2B5EF4-FFF2-40B4-BE49-F238E27FC236}">
                  <a16:creationId xmlns:a16="http://schemas.microsoft.com/office/drawing/2014/main" id="{616260AB-9F1E-7129-1B5A-E4CDE5393C0F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8" name="矩形 737">
              <a:extLst>
                <a:ext uri="{FF2B5EF4-FFF2-40B4-BE49-F238E27FC236}">
                  <a16:creationId xmlns:a16="http://schemas.microsoft.com/office/drawing/2014/main" id="{EFBDF117-518C-820D-BDD2-E26247E704D3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9" name="矩形 738">
              <a:extLst>
                <a:ext uri="{FF2B5EF4-FFF2-40B4-BE49-F238E27FC236}">
                  <a16:creationId xmlns:a16="http://schemas.microsoft.com/office/drawing/2014/main" id="{5197DF52-E8C0-A1C5-C477-73BB7032C43C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0" name="矩形 739">
              <a:extLst>
                <a:ext uri="{FF2B5EF4-FFF2-40B4-BE49-F238E27FC236}">
                  <a16:creationId xmlns:a16="http://schemas.microsoft.com/office/drawing/2014/main" id="{F6595D4A-DE0C-A59D-3B4C-69E8112F5999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741" name="矩形 740">
              <a:extLst>
                <a:ext uri="{FF2B5EF4-FFF2-40B4-BE49-F238E27FC236}">
                  <a16:creationId xmlns:a16="http://schemas.microsoft.com/office/drawing/2014/main" id="{8B5564B9-FC85-0F36-8208-B14A3BD28586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156F1066-8C74-76D1-DC20-B8EFF62F7CEB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43" name="组合 742">
              <a:extLst>
                <a:ext uri="{FF2B5EF4-FFF2-40B4-BE49-F238E27FC236}">
                  <a16:creationId xmlns:a16="http://schemas.microsoft.com/office/drawing/2014/main" id="{8F84A19D-A413-71BC-7B91-DB346CC0550B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744" name="直接连接符 281">
                <a:extLst>
                  <a:ext uri="{FF2B5EF4-FFF2-40B4-BE49-F238E27FC236}">
                    <a16:creationId xmlns:a16="http://schemas.microsoft.com/office/drawing/2014/main" id="{DC445182-7155-B702-D090-425174871C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45" name="矩形 744">
                <a:extLst>
                  <a:ext uri="{FF2B5EF4-FFF2-40B4-BE49-F238E27FC236}">
                    <a16:creationId xmlns:a16="http://schemas.microsoft.com/office/drawing/2014/main" id="{22528DA8-F730-1013-DF41-6612A5EC8CAC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6" name="等腰三角形 283">
                <a:extLst>
                  <a:ext uri="{FF2B5EF4-FFF2-40B4-BE49-F238E27FC236}">
                    <a16:creationId xmlns:a16="http://schemas.microsoft.com/office/drawing/2014/main" id="{7FEB72C4-E59F-514F-B72B-07858B4DF59D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747" name="组合 746">
            <a:extLst>
              <a:ext uri="{FF2B5EF4-FFF2-40B4-BE49-F238E27FC236}">
                <a16:creationId xmlns:a16="http://schemas.microsoft.com/office/drawing/2014/main" id="{BFCD2CE2-A06C-B73E-2031-60118D00AEC7}"/>
              </a:ext>
            </a:extLst>
          </p:cNvPr>
          <p:cNvGrpSpPr/>
          <p:nvPr/>
        </p:nvGrpSpPr>
        <p:grpSpPr>
          <a:xfrm>
            <a:off x="2661564" y="5139940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748" name="任意多边形: 形状 323">
              <a:extLst>
                <a:ext uri="{FF2B5EF4-FFF2-40B4-BE49-F238E27FC236}">
                  <a16:creationId xmlns:a16="http://schemas.microsoft.com/office/drawing/2014/main" id="{6B6C4352-EF10-B402-19F1-997C76B5E804}"/>
                </a:ext>
              </a:extLst>
            </p:cNvPr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49" name="矩形 748">
              <a:extLst>
                <a:ext uri="{FF2B5EF4-FFF2-40B4-BE49-F238E27FC236}">
                  <a16:creationId xmlns:a16="http://schemas.microsoft.com/office/drawing/2014/main" id="{230F0AA7-D28A-525E-F59D-8A22474F7B6F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750" name="组合 749">
            <a:extLst>
              <a:ext uri="{FF2B5EF4-FFF2-40B4-BE49-F238E27FC236}">
                <a16:creationId xmlns:a16="http://schemas.microsoft.com/office/drawing/2014/main" id="{B93EB77C-6584-A72D-093F-C3163AA5EFD6}"/>
              </a:ext>
            </a:extLst>
          </p:cNvPr>
          <p:cNvGrpSpPr/>
          <p:nvPr/>
        </p:nvGrpSpPr>
        <p:grpSpPr>
          <a:xfrm>
            <a:off x="1388696" y="3667258"/>
            <a:ext cx="273012" cy="511499"/>
            <a:chOff x="1429026" y="3715552"/>
            <a:chExt cx="287942" cy="539472"/>
          </a:xfrm>
        </p:grpSpPr>
        <p:sp>
          <p:nvSpPr>
            <p:cNvPr id="751" name="流程图: 手动操作 288">
              <a:extLst>
                <a:ext uri="{FF2B5EF4-FFF2-40B4-BE49-F238E27FC236}">
                  <a16:creationId xmlns:a16="http://schemas.microsoft.com/office/drawing/2014/main" id="{91111C4C-1BCF-851A-50BC-E79C5F500D7C}"/>
                </a:ext>
              </a:extLst>
            </p:cNvPr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2" name="矩形 751">
              <a:extLst>
                <a:ext uri="{FF2B5EF4-FFF2-40B4-BE49-F238E27FC236}">
                  <a16:creationId xmlns:a16="http://schemas.microsoft.com/office/drawing/2014/main" id="{E08C0F3C-EE06-3E62-8FA2-D500478F4519}"/>
                </a:ext>
              </a:extLst>
            </p:cNvPr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5D92BBCA-2BA2-66C6-2BFF-DB1BB2AD84AF}"/>
              </a:ext>
            </a:extLst>
          </p:cNvPr>
          <p:cNvGrpSpPr/>
          <p:nvPr/>
        </p:nvGrpSpPr>
        <p:grpSpPr>
          <a:xfrm>
            <a:off x="4223465" y="1896207"/>
            <a:ext cx="621104" cy="1383549"/>
            <a:chOff x="4249767" y="1888664"/>
            <a:chExt cx="655071" cy="1459212"/>
          </a:xfrm>
        </p:grpSpPr>
        <p:sp>
          <p:nvSpPr>
            <p:cNvPr id="754" name="矩形: 圆角 196">
              <a:extLst>
                <a:ext uri="{FF2B5EF4-FFF2-40B4-BE49-F238E27FC236}">
                  <a16:creationId xmlns:a16="http://schemas.microsoft.com/office/drawing/2014/main" id="{5E7A3C3A-131B-C168-9C36-AAA338D3B4B1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AB84B92B-7F80-C3DE-65A8-B0B53494C982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756" name="矩形 755">
              <a:extLst>
                <a:ext uri="{FF2B5EF4-FFF2-40B4-BE49-F238E27FC236}">
                  <a16:creationId xmlns:a16="http://schemas.microsoft.com/office/drawing/2014/main" id="{9B593CC5-CBC4-0658-A06F-6257072A2866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矩形 756">
              <a:extLst>
                <a:ext uri="{FF2B5EF4-FFF2-40B4-BE49-F238E27FC236}">
                  <a16:creationId xmlns:a16="http://schemas.microsoft.com/office/drawing/2014/main" id="{D1684A2D-0F2B-D5EB-557A-B23E59098AD0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8" name="组合 757">
            <a:extLst>
              <a:ext uri="{FF2B5EF4-FFF2-40B4-BE49-F238E27FC236}">
                <a16:creationId xmlns:a16="http://schemas.microsoft.com/office/drawing/2014/main" id="{2D2AE20D-E3DE-EC13-B2F9-051F440DB760}"/>
              </a:ext>
            </a:extLst>
          </p:cNvPr>
          <p:cNvGrpSpPr/>
          <p:nvPr/>
        </p:nvGrpSpPr>
        <p:grpSpPr>
          <a:xfrm>
            <a:off x="4222809" y="1895453"/>
            <a:ext cx="621104" cy="1383549"/>
            <a:chOff x="4249767" y="1888664"/>
            <a:chExt cx="655071" cy="1459212"/>
          </a:xfrm>
        </p:grpSpPr>
        <p:sp>
          <p:nvSpPr>
            <p:cNvPr id="759" name="矩形: 圆角 196">
              <a:extLst>
                <a:ext uri="{FF2B5EF4-FFF2-40B4-BE49-F238E27FC236}">
                  <a16:creationId xmlns:a16="http://schemas.microsoft.com/office/drawing/2014/main" id="{ADE350F5-687B-4947-0434-3B207CA281A3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187E0744-2A60-50FA-ED4E-35979726517C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DF41060D-02F6-B9B0-D4A1-414A2087CAC9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矩形 761">
              <a:extLst>
                <a:ext uri="{FF2B5EF4-FFF2-40B4-BE49-F238E27FC236}">
                  <a16:creationId xmlns:a16="http://schemas.microsoft.com/office/drawing/2014/main" id="{CD8A9EC8-4772-979B-23C0-190E2295FC7C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63" name="矩形 762">
            <a:extLst>
              <a:ext uri="{FF2B5EF4-FFF2-40B4-BE49-F238E27FC236}">
                <a16:creationId xmlns:a16="http://schemas.microsoft.com/office/drawing/2014/main" id="{B473842B-3A05-8694-5CAF-08D45AF94FEE}"/>
              </a:ext>
            </a:extLst>
          </p:cNvPr>
          <p:cNvSpPr/>
          <p:nvPr/>
        </p:nvSpPr>
        <p:spPr>
          <a:xfrm>
            <a:off x="4890198" y="5169997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764" name="矩形 763">
            <a:extLst>
              <a:ext uri="{FF2B5EF4-FFF2-40B4-BE49-F238E27FC236}">
                <a16:creationId xmlns:a16="http://schemas.microsoft.com/office/drawing/2014/main" id="{EAEFD6FC-8852-4ADB-CE8E-287C0CBA2FDE}"/>
              </a:ext>
            </a:extLst>
          </p:cNvPr>
          <p:cNvSpPr/>
          <p:nvPr/>
        </p:nvSpPr>
        <p:spPr>
          <a:xfrm>
            <a:off x="1338671" y="4207127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cxnSp>
        <p:nvCxnSpPr>
          <p:cNvPr id="765" name="直接连接符 316">
            <a:extLst>
              <a:ext uri="{FF2B5EF4-FFF2-40B4-BE49-F238E27FC236}">
                <a16:creationId xmlns:a16="http://schemas.microsoft.com/office/drawing/2014/main" id="{AE28FBD3-4B76-B229-FDC4-8132766DF8A1}"/>
              </a:ext>
            </a:extLst>
          </p:cNvPr>
          <p:cNvCxnSpPr>
            <a:cxnSpLocks/>
          </p:cNvCxnSpPr>
          <p:nvPr/>
        </p:nvCxnSpPr>
        <p:spPr>
          <a:xfrm>
            <a:off x="6222622" y="4319253"/>
            <a:ext cx="821274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766" name="任意多边形: 形状 323">
            <a:extLst>
              <a:ext uri="{FF2B5EF4-FFF2-40B4-BE49-F238E27FC236}">
                <a16:creationId xmlns:a16="http://schemas.microsoft.com/office/drawing/2014/main" id="{D23069B0-E0ED-3E0B-B573-C2FCBF5F8012}"/>
              </a:ext>
            </a:extLst>
          </p:cNvPr>
          <p:cNvSpPr/>
          <p:nvPr/>
        </p:nvSpPr>
        <p:spPr>
          <a:xfrm>
            <a:off x="7680224" y="3777999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67" name="矩形 766">
            <a:extLst>
              <a:ext uri="{FF2B5EF4-FFF2-40B4-BE49-F238E27FC236}">
                <a16:creationId xmlns:a16="http://schemas.microsoft.com/office/drawing/2014/main" id="{A5A1E227-3782-7C1F-BB8F-4211C1B158C4}"/>
              </a:ext>
            </a:extLst>
          </p:cNvPr>
          <p:cNvSpPr/>
          <p:nvPr/>
        </p:nvSpPr>
        <p:spPr>
          <a:xfrm rot="16200000">
            <a:off x="7735898" y="4070509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68" name="组合 767">
            <a:extLst>
              <a:ext uri="{FF2B5EF4-FFF2-40B4-BE49-F238E27FC236}">
                <a16:creationId xmlns:a16="http://schemas.microsoft.com/office/drawing/2014/main" id="{44903878-1F68-535D-1B55-FA27B4696445}"/>
              </a:ext>
            </a:extLst>
          </p:cNvPr>
          <p:cNvGrpSpPr/>
          <p:nvPr/>
        </p:nvGrpSpPr>
        <p:grpSpPr>
          <a:xfrm>
            <a:off x="7680216" y="3777999"/>
            <a:ext cx="469410" cy="860645"/>
            <a:chOff x="8064621" y="3840798"/>
            <a:chExt cx="495081" cy="907711"/>
          </a:xfrm>
        </p:grpSpPr>
        <p:sp>
          <p:nvSpPr>
            <p:cNvPr id="769" name="任意多边形: 形状 323">
              <a:extLst>
                <a:ext uri="{FF2B5EF4-FFF2-40B4-BE49-F238E27FC236}">
                  <a16:creationId xmlns:a16="http://schemas.microsoft.com/office/drawing/2014/main" id="{3635D645-5369-9D39-ECA2-9CBA7469B40D}"/>
                </a:ext>
              </a:extLst>
            </p:cNvPr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0" name="矩形 769">
              <a:extLst>
                <a:ext uri="{FF2B5EF4-FFF2-40B4-BE49-F238E27FC236}">
                  <a16:creationId xmlns:a16="http://schemas.microsoft.com/office/drawing/2014/main" id="{C4111C85-E098-814B-ED9C-74BC9338EC54}"/>
                </a:ext>
              </a:extLst>
            </p:cNvPr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771" name="流程图: 手动操作 322">
            <a:extLst>
              <a:ext uri="{FF2B5EF4-FFF2-40B4-BE49-F238E27FC236}">
                <a16:creationId xmlns:a16="http://schemas.microsoft.com/office/drawing/2014/main" id="{F8DB61C0-CB81-8800-2303-A9A0BBB81A0C}"/>
              </a:ext>
            </a:extLst>
          </p:cNvPr>
          <p:cNvSpPr/>
          <p:nvPr/>
        </p:nvSpPr>
        <p:spPr>
          <a:xfrm rot="16200000">
            <a:off x="6909653" y="4347708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72" name="矩形 771">
            <a:extLst>
              <a:ext uri="{FF2B5EF4-FFF2-40B4-BE49-F238E27FC236}">
                <a16:creationId xmlns:a16="http://schemas.microsoft.com/office/drawing/2014/main" id="{E7714F2D-CC69-9C83-A990-053833A3750F}"/>
              </a:ext>
            </a:extLst>
          </p:cNvPr>
          <p:cNvSpPr/>
          <p:nvPr/>
        </p:nvSpPr>
        <p:spPr>
          <a:xfrm>
            <a:off x="6999162" y="42052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3" name="组合 772">
            <a:extLst>
              <a:ext uri="{FF2B5EF4-FFF2-40B4-BE49-F238E27FC236}">
                <a16:creationId xmlns:a16="http://schemas.microsoft.com/office/drawing/2014/main" id="{3067B28F-38E8-037A-5A35-CCCE62D3F64B}"/>
              </a:ext>
            </a:extLst>
          </p:cNvPr>
          <p:cNvGrpSpPr/>
          <p:nvPr/>
        </p:nvGrpSpPr>
        <p:grpSpPr>
          <a:xfrm>
            <a:off x="7000730" y="4198612"/>
            <a:ext cx="270195" cy="512487"/>
            <a:chOff x="7486013" y="4285586"/>
            <a:chExt cx="284971" cy="540514"/>
          </a:xfrm>
        </p:grpSpPr>
        <p:sp>
          <p:nvSpPr>
            <p:cNvPr id="774" name="流程图: 手动操作 325">
              <a:extLst>
                <a:ext uri="{FF2B5EF4-FFF2-40B4-BE49-F238E27FC236}">
                  <a16:creationId xmlns:a16="http://schemas.microsoft.com/office/drawing/2014/main" id="{6DE1721A-B16B-1856-1CA1-8BE441EFE491}"/>
                </a:ext>
              </a:extLst>
            </p:cNvPr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5" name="矩形 774">
              <a:extLst>
                <a:ext uri="{FF2B5EF4-FFF2-40B4-BE49-F238E27FC236}">
                  <a16:creationId xmlns:a16="http://schemas.microsoft.com/office/drawing/2014/main" id="{D4796377-4671-B83C-55DD-51242854BA09}"/>
                </a:ext>
              </a:extLst>
            </p:cNvPr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6742CA61-7813-FB5E-449B-98B6DBC76F9B}"/>
              </a:ext>
            </a:extLst>
          </p:cNvPr>
          <p:cNvGrpSpPr/>
          <p:nvPr/>
        </p:nvGrpSpPr>
        <p:grpSpPr>
          <a:xfrm>
            <a:off x="10711484" y="3808240"/>
            <a:ext cx="278243" cy="523935"/>
            <a:chOff x="11254296" y="3897575"/>
            <a:chExt cx="293459" cy="552588"/>
          </a:xfrm>
        </p:grpSpPr>
        <p:sp>
          <p:nvSpPr>
            <p:cNvPr id="777" name="流程图: 手动操作 328">
              <a:extLst>
                <a:ext uri="{FF2B5EF4-FFF2-40B4-BE49-F238E27FC236}">
                  <a16:creationId xmlns:a16="http://schemas.microsoft.com/office/drawing/2014/main" id="{F81D6635-E759-365D-E076-03FAD7396757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26DBB9C9-BC5C-E8F7-17FE-C41F19E9A74D}"/>
                </a:ext>
              </a:extLst>
            </p:cNvPr>
            <p:cNvSpPr/>
            <p:nvPr/>
          </p:nvSpPr>
          <p:spPr>
            <a:xfrm>
              <a:off x="11254296" y="3897575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9" name="组合 778">
            <a:extLst>
              <a:ext uri="{FF2B5EF4-FFF2-40B4-BE49-F238E27FC236}">
                <a16:creationId xmlns:a16="http://schemas.microsoft.com/office/drawing/2014/main" id="{CF1EF759-7B37-B62A-203F-C9F7FE80E7F0}"/>
              </a:ext>
            </a:extLst>
          </p:cNvPr>
          <p:cNvGrpSpPr/>
          <p:nvPr/>
        </p:nvGrpSpPr>
        <p:grpSpPr>
          <a:xfrm>
            <a:off x="10715208" y="3825761"/>
            <a:ext cx="269626" cy="519494"/>
            <a:chOff x="11263840" y="3916697"/>
            <a:chExt cx="284372" cy="547904"/>
          </a:xfrm>
        </p:grpSpPr>
        <p:sp>
          <p:nvSpPr>
            <p:cNvPr id="780" name="流程图: 手动操作 331">
              <a:extLst>
                <a:ext uri="{FF2B5EF4-FFF2-40B4-BE49-F238E27FC236}">
                  <a16:creationId xmlns:a16="http://schemas.microsoft.com/office/drawing/2014/main" id="{B0D9D016-CECE-1D84-3FC4-0E081C8766D4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D0717D6E-2D73-93E4-24B1-760B8D3D5E41}"/>
                </a:ext>
              </a:extLst>
            </p:cNvPr>
            <p:cNvSpPr/>
            <p:nvPr/>
          </p:nvSpPr>
          <p:spPr>
            <a:xfrm>
              <a:off x="11263840" y="3936437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2" name="组合 781">
            <a:extLst>
              <a:ext uri="{FF2B5EF4-FFF2-40B4-BE49-F238E27FC236}">
                <a16:creationId xmlns:a16="http://schemas.microsoft.com/office/drawing/2014/main" id="{9A3B4ED6-4D7F-5734-F6E1-B95844E32932}"/>
              </a:ext>
            </a:extLst>
          </p:cNvPr>
          <p:cNvGrpSpPr/>
          <p:nvPr/>
        </p:nvGrpSpPr>
        <p:grpSpPr>
          <a:xfrm>
            <a:off x="4848971" y="3544398"/>
            <a:ext cx="1432231" cy="1913280"/>
            <a:chOff x="5081485" y="3587547"/>
            <a:chExt cx="1510556" cy="2017912"/>
          </a:xfrm>
        </p:grpSpPr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A64598F2-8D50-3156-AA86-F232F54FE1D6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99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3D2C161C-366E-6EB8-7717-D95D9C74E107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AB68776E-0C61-FE59-1E50-B2F2D0322995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E018A0CD-44C1-55F8-4D74-FBB5CC74C1B6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52113857-9095-A4AA-24EC-5684D1F655E7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9AD39D9C-D212-179B-4094-F6BD3369EEB5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3EE0A495-52F7-CF55-13BE-88617755CB50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33C87105-29E0-8561-CA5B-2BF07675F182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B8A8FD83-A8E7-4C94-6032-8248217A7F87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92" name="组合 791">
              <a:extLst>
                <a:ext uri="{FF2B5EF4-FFF2-40B4-BE49-F238E27FC236}">
                  <a16:creationId xmlns:a16="http://schemas.microsoft.com/office/drawing/2014/main" id="{57DE7A79-82A5-8ACE-0DFA-8F5B321EE0EE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793" name="直接连接符 344">
                <a:extLst>
                  <a:ext uri="{FF2B5EF4-FFF2-40B4-BE49-F238E27FC236}">
                    <a16:creationId xmlns:a16="http://schemas.microsoft.com/office/drawing/2014/main" id="{4221C268-9622-5992-EB22-9633709D1E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94" name="矩形 793">
                <a:extLst>
                  <a:ext uri="{FF2B5EF4-FFF2-40B4-BE49-F238E27FC236}">
                    <a16:creationId xmlns:a16="http://schemas.microsoft.com/office/drawing/2014/main" id="{9C2ABD2F-B107-2B00-9D08-C95D8F852571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5" name="等腰三角形 346">
                <a:extLst>
                  <a:ext uri="{FF2B5EF4-FFF2-40B4-BE49-F238E27FC236}">
                    <a16:creationId xmlns:a16="http://schemas.microsoft.com/office/drawing/2014/main" id="{DEA4A32B-3F4C-9E13-2A91-E692661E88B4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FF99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112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500"/>
                            </p:stCondLst>
                            <p:childTnLst>
                              <p:par>
                                <p:cTn id="1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00"/>
                            </p:stCondLst>
                            <p:childTnLst>
                              <p:par>
                                <p:cTn id="1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000"/>
                            </p:stCondLst>
                            <p:childTnLst>
                              <p:par>
                                <p:cTn id="2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500"/>
                            </p:stCondLst>
                            <p:childTnLst>
                              <p:par>
                                <p:cTn id="2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0" animBg="1"/>
      <p:bldP spid="647" grpId="0" animBg="1"/>
      <p:bldP spid="683" grpId="0" animBg="1"/>
      <p:bldP spid="763" grpId="0"/>
      <p:bldP spid="76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60951" y="1209937"/>
            <a:ext cx="4413388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1320" name="直接连接符 311">
            <a:extLst>
              <a:ext uri="{FF2B5EF4-FFF2-40B4-BE49-F238E27FC236}">
                <a16:creationId xmlns:a16="http://schemas.microsoft.com/office/drawing/2014/main" id="{B6D054C3-B327-ED11-F663-2774E3FB27ED}"/>
              </a:ext>
            </a:extLst>
          </p:cNvPr>
          <p:cNvCxnSpPr/>
          <p:nvPr/>
        </p:nvCxnSpPr>
        <p:spPr>
          <a:xfrm>
            <a:off x="4992674" y="2510686"/>
            <a:ext cx="3917226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21" name="直接连接符 308">
            <a:extLst>
              <a:ext uri="{FF2B5EF4-FFF2-40B4-BE49-F238E27FC236}">
                <a16:creationId xmlns:a16="http://schemas.microsoft.com/office/drawing/2014/main" id="{79A1FFA6-0EBD-F3D4-F98B-683C5C8183A3}"/>
              </a:ext>
            </a:extLst>
          </p:cNvPr>
          <p:cNvCxnSpPr/>
          <p:nvPr/>
        </p:nvCxnSpPr>
        <p:spPr>
          <a:xfrm>
            <a:off x="1712512" y="1842445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22" name="直接连接符 309">
            <a:extLst>
              <a:ext uri="{FF2B5EF4-FFF2-40B4-BE49-F238E27FC236}">
                <a16:creationId xmlns:a16="http://schemas.microsoft.com/office/drawing/2014/main" id="{7E505CCB-F3B6-3328-0089-316CE1E79F15}"/>
              </a:ext>
            </a:extLst>
          </p:cNvPr>
          <p:cNvCxnSpPr/>
          <p:nvPr/>
        </p:nvCxnSpPr>
        <p:spPr>
          <a:xfrm>
            <a:off x="1699340" y="1842445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23" name="直接连接符 310">
            <a:extLst>
              <a:ext uri="{FF2B5EF4-FFF2-40B4-BE49-F238E27FC236}">
                <a16:creationId xmlns:a16="http://schemas.microsoft.com/office/drawing/2014/main" id="{06A3E1C3-829B-1FC0-F13D-24A8B5CD9A79}"/>
              </a:ext>
            </a:extLst>
          </p:cNvPr>
          <p:cNvCxnSpPr/>
          <p:nvPr/>
        </p:nvCxnSpPr>
        <p:spPr>
          <a:xfrm>
            <a:off x="9453770" y="1842445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324" name="流程图: 手动输入 146">
            <a:extLst>
              <a:ext uri="{FF2B5EF4-FFF2-40B4-BE49-F238E27FC236}">
                <a16:creationId xmlns:a16="http://schemas.microsoft.com/office/drawing/2014/main" id="{1B90F8CC-4E30-0758-907E-612B1D56632E}"/>
              </a:ext>
            </a:extLst>
          </p:cNvPr>
          <p:cNvSpPr/>
          <p:nvPr/>
        </p:nvSpPr>
        <p:spPr>
          <a:xfrm>
            <a:off x="5077469" y="5686571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325" name="组合 1324">
            <a:extLst>
              <a:ext uri="{FF2B5EF4-FFF2-40B4-BE49-F238E27FC236}">
                <a16:creationId xmlns:a16="http://schemas.microsoft.com/office/drawing/2014/main" id="{590ECCAB-A8DC-080B-4272-2EF6330899F4}"/>
              </a:ext>
            </a:extLst>
          </p:cNvPr>
          <p:cNvGrpSpPr/>
          <p:nvPr/>
        </p:nvGrpSpPr>
        <p:grpSpPr>
          <a:xfrm>
            <a:off x="4991865" y="3152778"/>
            <a:ext cx="705542" cy="450160"/>
            <a:chOff x="5039741" y="3208161"/>
            <a:chExt cx="597546" cy="457491"/>
          </a:xfrm>
        </p:grpSpPr>
        <p:cxnSp>
          <p:nvCxnSpPr>
            <p:cNvPr id="1326" name="直接连接符 5">
              <a:extLst>
                <a:ext uri="{FF2B5EF4-FFF2-40B4-BE49-F238E27FC236}">
                  <a16:creationId xmlns:a16="http://schemas.microsoft.com/office/drawing/2014/main" id="{7B9763FC-0FD8-67A7-FF80-76FDEB6296CD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327" name="直接连接符 6">
              <a:extLst>
                <a:ext uri="{FF2B5EF4-FFF2-40B4-BE49-F238E27FC236}">
                  <a16:creationId xmlns:a16="http://schemas.microsoft.com/office/drawing/2014/main" id="{5F4CAD44-804C-9AE7-1EA4-9DF90FBC9B6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1328" name="组合 1327">
            <a:extLst>
              <a:ext uri="{FF2B5EF4-FFF2-40B4-BE49-F238E27FC236}">
                <a16:creationId xmlns:a16="http://schemas.microsoft.com/office/drawing/2014/main" id="{39543082-887C-E89A-E6D8-75F1645960C9}"/>
              </a:ext>
            </a:extLst>
          </p:cNvPr>
          <p:cNvGrpSpPr/>
          <p:nvPr/>
        </p:nvGrpSpPr>
        <p:grpSpPr>
          <a:xfrm>
            <a:off x="4991865" y="3152778"/>
            <a:ext cx="705542" cy="450160"/>
            <a:chOff x="5039741" y="3208161"/>
            <a:chExt cx="597546" cy="457491"/>
          </a:xfrm>
        </p:grpSpPr>
        <p:cxnSp>
          <p:nvCxnSpPr>
            <p:cNvPr id="1329" name="直接连接符 8">
              <a:extLst>
                <a:ext uri="{FF2B5EF4-FFF2-40B4-BE49-F238E27FC236}">
                  <a16:creationId xmlns:a16="http://schemas.microsoft.com/office/drawing/2014/main" id="{52C096C4-70FE-A541-6D3F-B34EFCEF8C96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330" name="直接连接符 9">
              <a:extLst>
                <a:ext uri="{FF2B5EF4-FFF2-40B4-BE49-F238E27FC236}">
                  <a16:creationId xmlns:a16="http://schemas.microsoft.com/office/drawing/2014/main" id="{FDA40844-4215-B5AF-B6FD-AD55FE012C41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1331" name="直接连接符 10">
            <a:extLst>
              <a:ext uri="{FF2B5EF4-FFF2-40B4-BE49-F238E27FC236}">
                <a16:creationId xmlns:a16="http://schemas.microsoft.com/office/drawing/2014/main" id="{806C1551-29D9-1F6E-7F06-D7C50D88B4A2}"/>
              </a:ext>
            </a:extLst>
          </p:cNvPr>
          <p:cNvCxnSpPr/>
          <p:nvPr/>
        </p:nvCxnSpPr>
        <p:spPr>
          <a:xfrm>
            <a:off x="4697852" y="3301639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32" name="直接连接符 11">
            <a:extLst>
              <a:ext uri="{FF2B5EF4-FFF2-40B4-BE49-F238E27FC236}">
                <a16:creationId xmlns:a16="http://schemas.microsoft.com/office/drawing/2014/main" id="{26F10706-1E8A-F287-39BA-6F25DF41895E}"/>
              </a:ext>
            </a:extLst>
          </p:cNvPr>
          <p:cNvCxnSpPr/>
          <p:nvPr/>
        </p:nvCxnSpPr>
        <p:spPr>
          <a:xfrm>
            <a:off x="4697852" y="3301639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1333" name="组合 1332">
            <a:extLst>
              <a:ext uri="{FF2B5EF4-FFF2-40B4-BE49-F238E27FC236}">
                <a16:creationId xmlns:a16="http://schemas.microsoft.com/office/drawing/2014/main" id="{B94AF796-F94C-D760-9B89-1D221639F617}"/>
              </a:ext>
            </a:extLst>
          </p:cNvPr>
          <p:cNvGrpSpPr/>
          <p:nvPr/>
        </p:nvGrpSpPr>
        <p:grpSpPr>
          <a:xfrm>
            <a:off x="5002829" y="2941957"/>
            <a:ext cx="2305227" cy="1317624"/>
            <a:chOff x="5039741" y="3208161"/>
            <a:chExt cx="597546" cy="457491"/>
          </a:xfrm>
        </p:grpSpPr>
        <p:cxnSp>
          <p:nvCxnSpPr>
            <p:cNvPr id="1334" name="直接连接符 13">
              <a:extLst>
                <a:ext uri="{FF2B5EF4-FFF2-40B4-BE49-F238E27FC236}">
                  <a16:creationId xmlns:a16="http://schemas.microsoft.com/office/drawing/2014/main" id="{03619D99-787C-8964-5E44-F16ECAB1783B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335" name="直接连接符 14">
              <a:extLst>
                <a:ext uri="{FF2B5EF4-FFF2-40B4-BE49-F238E27FC236}">
                  <a16:creationId xmlns:a16="http://schemas.microsoft.com/office/drawing/2014/main" id="{A579F8C5-CA72-A22A-AD4C-20926E035A1D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1336" name="组合 1335">
            <a:extLst>
              <a:ext uri="{FF2B5EF4-FFF2-40B4-BE49-F238E27FC236}">
                <a16:creationId xmlns:a16="http://schemas.microsoft.com/office/drawing/2014/main" id="{9540AFF4-7202-9D6C-6632-F4B8B93474DC}"/>
              </a:ext>
            </a:extLst>
          </p:cNvPr>
          <p:cNvGrpSpPr/>
          <p:nvPr/>
        </p:nvGrpSpPr>
        <p:grpSpPr>
          <a:xfrm>
            <a:off x="4987332" y="2722331"/>
            <a:ext cx="3059940" cy="1137035"/>
            <a:chOff x="5039741" y="3208161"/>
            <a:chExt cx="597546" cy="457491"/>
          </a:xfrm>
        </p:grpSpPr>
        <p:cxnSp>
          <p:nvCxnSpPr>
            <p:cNvPr id="1337" name="直接连接符 16">
              <a:extLst>
                <a:ext uri="{FF2B5EF4-FFF2-40B4-BE49-F238E27FC236}">
                  <a16:creationId xmlns:a16="http://schemas.microsoft.com/office/drawing/2014/main" id="{9F6590BB-3225-B51F-7FAB-49216B594ADF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338" name="直接连接符 17">
              <a:extLst>
                <a:ext uri="{FF2B5EF4-FFF2-40B4-BE49-F238E27FC236}">
                  <a16:creationId xmlns:a16="http://schemas.microsoft.com/office/drawing/2014/main" id="{82F729C3-0838-ADA1-3E9F-EB91B4778CFD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sp>
        <p:nvSpPr>
          <p:cNvPr id="1339" name="任意多边形: 形状 191">
            <a:extLst>
              <a:ext uri="{FF2B5EF4-FFF2-40B4-BE49-F238E27FC236}">
                <a16:creationId xmlns:a16="http://schemas.microsoft.com/office/drawing/2014/main" id="{E7F03BF4-C240-49FC-85FD-1835E3B36F50}"/>
              </a:ext>
            </a:extLst>
          </p:cNvPr>
          <p:cNvSpPr/>
          <p:nvPr/>
        </p:nvSpPr>
        <p:spPr>
          <a:xfrm>
            <a:off x="4984779" y="2299959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340" name="组合 1339">
            <a:extLst>
              <a:ext uri="{FF2B5EF4-FFF2-40B4-BE49-F238E27FC236}">
                <a16:creationId xmlns:a16="http://schemas.microsoft.com/office/drawing/2014/main" id="{EBE9B326-2503-F2BE-130E-32365963A75F}"/>
              </a:ext>
            </a:extLst>
          </p:cNvPr>
          <p:cNvGrpSpPr/>
          <p:nvPr/>
        </p:nvGrpSpPr>
        <p:grpSpPr>
          <a:xfrm>
            <a:off x="4974339" y="2088773"/>
            <a:ext cx="6006406" cy="1849765"/>
            <a:chOff x="5039741" y="3208161"/>
            <a:chExt cx="597546" cy="457491"/>
          </a:xfrm>
        </p:grpSpPr>
        <p:cxnSp>
          <p:nvCxnSpPr>
            <p:cNvPr id="1341" name="直接连接符 20">
              <a:extLst>
                <a:ext uri="{FF2B5EF4-FFF2-40B4-BE49-F238E27FC236}">
                  <a16:creationId xmlns:a16="http://schemas.microsoft.com/office/drawing/2014/main" id="{E4C4425F-F84A-CE23-95E0-90D58E75AC5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342" name="直接连接符 21">
              <a:extLst>
                <a:ext uri="{FF2B5EF4-FFF2-40B4-BE49-F238E27FC236}">
                  <a16:creationId xmlns:a16="http://schemas.microsoft.com/office/drawing/2014/main" id="{C8706F0C-A75B-5012-342F-4CE79D22A1FC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1343" name="直接连接符 22">
            <a:extLst>
              <a:ext uri="{FF2B5EF4-FFF2-40B4-BE49-F238E27FC236}">
                <a16:creationId xmlns:a16="http://schemas.microsoft.com/office/drawing/2014/main" id="{0E39FC91-D595-290E-092D-834031E5BD2B}"/>
              </a:ext>
            </a:extLst>
          </p:cNvPr>
          <p:cNvCxnSpPr/>
          <p:nvPr/>
        </p:nvCxnSpPr>
        <p:spPr>
          <a:xfrm>
            <a:off x="8046897" y="2722401"/>
            <a:ext cx="0" cy="1137035"/>
          </a:xfrm>
          <a:prstGeom prst="line">
            <a:avLst/>
          </a:prstGeom>
          <a:noFill/>
          <a:ln w="5080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44" name="直接连接符 23">
            <a:extLst>
              <a:ext uri="{FF2B5EF4-FFF2-40B4-BE49-F238E27FC236}">
                <a16:creationId xmlns:a16="http://schemas.microsoft.com/office/drawing/2014/main" id="{76E5C347-9067-C0DD-E7E0-76B0D2F5C59E}"/>
              </a:ext>
            </a:extLst>
          </p:cNvPr>
          <p:cNvCxnSpPr/>
          <p:nvPr/>
        </p:nvCxnSpPr>
        <p:spPr>
          <a:xfrm>
            <a:off x="7307681" y="2942027"/>
            <a:ext cx="0" cy="131762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45" name="直接连接符 25">
            <a:extLst>
              <a:ext uri="{FF2B5EF4-FFF2-40B4-BE49-F238E27FC236}">
                <a16:creationId xmlns:a16="http://schemas.microsoft.com/office/drawing/2014/main" id="{4F5B4FB4-920A-BFE8-A91A-A242B6E7D064}"/>
              </a:ext>
            </a:extLst>
          </p:cNvPr>
          <p:cNvCxnSpPr>
            <a:cxnSpLocks/>
          </p:cNvCxnSpPr>
          <p:nvPr/>
        </p:nvCxnSpPr>
        <p:spPr>
          <a:xfrm>
            <a:off x="6263537" y="4346075"/>
            <a:ext cx="9245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346" name="直接连接符 26">
            <a:extLst>
              <a:ext uri="{FF2B5EF4-FFF2-40B4-BE49-F238E27FC236}">
                <a16:creationId xmlns:a16="http://schemas.microsoft.com/office/drawing/2014/main" id="{DC607547-4E14-A025-1AFA-946E7ED466AE}"/>
              </a:ext>
            </a:extLst>
          </p:cNvPr>
          <p:cNvCxnSpPr/>
          <p:nvPr/>
        </p:nvCxnSpPr>
        <p:spPr>
          <a:xfrm>
            <a:off x="4331494" y="4926913"/>
            <a:ext cx="65804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347" name="任意多边形: 形状 256">
            <a:extLst>
              <a:ext uri="{FF2B5EF4-FFF2-40B4-BE49-F238E27FC236}">
                <a16:creationId xmlns:a16="http://schemas.microsoft.com/office/drawing/2014/main" id="{AC4D7091-6504-A109-EC06-F4CC292B4A30}"/>
              </a:ext>
            </a:extLst>
          </p:cNvPr>
          <p:cNvSpPr/>
          <p:nvPr/>
        </p:nvSpPr>
        <p:spPr>
          <a:xfrm flipV="1">
            <a:off x="4824430" y="4481301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348" name="直接连接符 28">
            <a:extLst>
              <a:ext uri="{FF2B5EF4-FFF2-40B4-BE49-F238E27FC236}">
                <a16:creationId xmlns:a16="http://schemas.microsoft.com/office/drawing/2014/main" id="{96681EDA-D496-E76F-1C97-D42AF4F7DEA7}"/>
              </a:ext>
            </a:extLst>
          </p:cNvPr>
          <p:cNvCxnSpPr/>
          <p:nvPr/>
        </p:nvCxnSpPr>
        <p:spPr>
          <a:xfrm>
            <a:off x="4010808" y="4233522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349" name="直接连接符 29">
            <a:extLst>
              <a:ext uri="{FF2B5EF4-FFF2-40B4-BE49-F238E27FC236}">
                <a16:creationId xmlns:a16="http://schemas.microsoft.com/office/drawing/2014/main" id="{069A3D6F-49D3-C447-FC10-7C081B146EE6}"/>
              </a:ext>
            </a:extLst>
          </p:cNvPr>
          <p:cNvCxnSpPr/>
          <p:nvPr/>
        </p:nvCxnSpPr>
        <p:spPr>
          <a:xfrm>
            <a:off x="3996806" y="3968719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350" name="矩形 1349">
            <a:extLst>
              <a:ext uri="{FF2B5EF4-FFF2-40B4-BE49-F238E27FC236}">
                <a16:creationId xmlns:a16="http://schemas.microsoft.com/office/drawing/2014/main" id="{78561E7B-A935-F5AB-1429-35F13229A639}"/>
              </a:ext>
            </a:extLst>
          </p:cNvPr>
          <p:cNvSpPr/>
          <p:nvPr/>
        </p:nvSpPr>
        <p:spPr>
          <a:xfrm>
            <a:off x="4970248" y="1842446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1" name="矩形 1350">
            <a:extLst>
              <a:ext uri="{FF2B5EF4-FFF2-40B4-BE49-F238E27FC236}">
                <a16:creationId xmlns:a16="http://schemas.microsoft.com/office/drawing/2014/main" id="{82579E54-9729-713D-707D-91AE95F00289}"/>
              </a:ext>
            </a:extLst>
          </p:cNvPr>
          <p:cNvSpPr/>
          <p:nvPr/>
        </p:nvSpPr>
        <p:spPr>
          <a:xfrm>
            <a:off x="4970249" y="2051891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2" name="矩形 1351">
            <a:extLst>
              <a:ext uri="{FF2B5EF4-FFF2-40B4-BE49-F238E27FC236}">
                <a16:creationId xmlns:a16="http://schemas.microsoft.com/office/drawing/2014/main" id="{21742F17-8583-FD9F-2501-624BB03671C5}"/>
              </a:ext>
            </a:extLst>
          </p:cNvPr>
          <p:cNvSpPr/>
          <p:nvPr/>
        </p:nvSpPr>
        <p:spPr>
          <a:xfrm>
            <a:off x="4970249" y="2261337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3" name="矩形 1352">
            <a:extLst>
              <a:ext uri="{FF2B5EF4-FFF2-40B4-BE49-F238E27FC236}">
                <a16:creationId xmlns:a16="http://schemas.microsoft.com/office/drawing/2014/main" id="{7F1958DF-AC6C-399D-54E6-43B24B439064}"/>
              </a:ext>
            </a:extLst>
          </p:cNvPr>
          <p:cNvSpPr/>
          <p:nvPr/>
        </p:nvSpPr>
        <p:spPr>
          <a:xfrm>
            <a:off x="4970249" y="2470783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4" name="矩形 1353">
            <a:extLst>
              <a:ext uri="{FF2B5EF4-FFF2-40B4-BE49-F238E27FC236}">
                <a16:creationId xmlns:a16="http://schemas.microsoft.com/office/drawing/2014/main" id="{2A2D07B7-C40A-50EC-6447-42720CF76DC9}"/>
              </a:ext>
            </a:extLst>
          </p:cNvPr>
          <p:cNvSpPr/>
          <p:nvPr/>
        </p:nvSpPr>
        <p:spPr>
          <a:xfrm>
            <a:off x="4970249" y="2691142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5" name="矩形 1354">
            <a:extLst>
              <a:ext uri="{FF2B5EF4-FFF2-40B4-BE49-F238E27FC236}">
                <a16:creationId xmlns:a16="http://schemas.microsoft.com/office/drawing/2014/main" id="{08C483E9-E893-105D-7F81-6F260FB8A5A5}"/>
              </a:ext>
            </a:extLst>
          </p:cNvPr>
          <p:cNvSpPr/>
          <p:nvPr/>
        </p:nvSpPr>
        <p:spPr>
          <a:xfrm>
            <a:off x="4675392" y="3257778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6" name="矩形 1355">
            <a:extLst>
              <a:ext uri="{FF2B5EF4-FFF2-40B4-BE49-F238E27FC236}">
                <a16:creationId xmlns:a16="http://schemas.microsoft.com/office/drawing/2014/main" id="{1A909215-3A3D-B8A3-069B-5D68A251191D}"/>
              </a:ext>
            </a:extLst>
          </p:cNvPr>
          <p:cNvSpPr/>
          <p:nvPr/>
        </p:nvSpPr>
        <p:spPr>
          <a:xfrm>
            <a:off x="4970249" y="2900587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7" name="矩形 1356">
            <a:extLst>
              <a:ext uri="{FF2B5EF4-FFF2-40B4-BE49-F238E27FC236}">
                <a16:creationId xmlns:a16="http://schemas.microsoft.com/office/drawing/2014/main" id="{A7B34CF0-7A66-DE97-A7A3-31A06B189A58}"/>
              </a:ext>
            </a:extLst>
          </p:cNvPr>
          <p:cNvSpPr/>
          <p:nvPr/>
        </p:nvSpPr>
        <p:spPr>
          <a:xfrm>
            <a:off x="9098637" y="2510686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8" name="矩形 1357">
            <a:extLst>
              <a:ext uri="{FF2B5EF4-FFF2-40B4-BE49-F238E27FC236}">
                <a16:creationId xmlns:a16="http://schemas.microsoft.com/office/drawing/2014/main" id="{5FCEA451-7367-DC6A-0542-7D6B7F7FCDA1}"/>
              </a:ext>
            </a:extLst>
          </p:cNvPr>
          <p:cNvSpPr/>
          <p:nvPr/>
        </p:nvSpPr>
        <p:spPr>
          <a:xfrm>
            <a:off x="2056827" y="3734207"/>
            <a:ext cx="239223" cy="42955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359" name="直接连接符 39">
            <a:extLst>
              <a:ext uri="{FF2B5EF4-FFF2-40B4-BE49-F238E27FC236}">
                <a16:creationId xmlns:a16="http://schemas.microsoft.com/office/drawing/2014/main" id="{46D5A946-7434-2139-F6A9-04B288DA07E0}"/>
              </a:ext>
            </a:extLst>
          </p:cNvPr>
          <p:cNvCxnSpPr>
            <a:cxnSpLocks/>
          </p:cNvCxnSpPr>
          <p:nvPr/>
        </p:nvCxnSpPr>
        <p:spPr>
          <a:xfrm flipV="1">
            <a:off x="2177143" y="4166990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360" name="矩形 1359">
            <a:extLst>
              <a:ext uri="{FF2B5EF4-FFF2-40B4-BE49-F238E27FC236}">
                <a16:creationId xmlns:a16="http://schemas.microsoft.com/office/drawing/2014/main" id="{236C7CEC-255E-864D-8FA3-C3CCBE131A2C}"/>
              </a:ext>
            </a:extLst>
          </p:cNvPr>
          <p:cNvSpPr/>
          <p:nvPr/>
        </p:nvSpPr>
        <p:spPr>
          <a:xfrm>
            <a:off x="1940936" y="421190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1" name="直接连接符 41">
            <a:extLst>
              <a:ext uri="{FF2B5EF4-FFF2-40B4-BE49-F238E27FC236}">
                <a16:creationId xmlns:a16="http://schemas.microsoft.com/office/drawing/2014/main" id="{CE8840E5-C9F4-30AA-E1DD-8E6B0300228E}"/>
              </a:ext>
            </a:extLst>
          </p:cNvPr>
          <p:cNvCxnSpPr>
            <a:cxnSpLocks/>
            <a:endCxn id="1358" idx="1"/>
          </p:cNvCxnSpPr>
          <p:nvPr/>
        </p:nvCxnSpPr>
        <p:spPr>
          <a:xfrm>
            <a:off x="1762189" y="3948534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362" name="直接连接符 42">
            <a:extLst>
              <a:ext uri="{FF2B5EF4-FFF2-40B4-BE49-F238E27FC236}">
                <a16:creationId xmlns:a16="http://schemas.microsoft.com/office/drawing/2014/main" id="{7DE507F8-10AE-542E-D243-C10E776BDAB5}"/>
              </a:ext>
            </a:extLst>
          </p:cNvPr>
          <p:cNvCxnSpPr>
            <a:cxnSpLocks/>
          </p:cNvCxnSpPr>
          <p:nvPr/>
        </p:nvCxnSpPr>
        <p:spPr>
          <a:xfrm>
            <a:off x="2300962" y="3953122"/>
            <a:ext cx="3252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363" name="矩形 1362">
            <a:extLst>
              <a:ext uri="{FF2B5EF4-FFF2-40B4-BE49-F238E27FC236}">
                <a16:creationId xmlns:a16="http://schemas.microsoft.com/office/drawing/2014/main" id="{D93A75AD-B324-6307-B4AE-97AB3F7AF7A0}"/>
              </a:ext>
            </a:extLst>
          </p:cNvPr>
          <p:cNvSpPr/>
          <p:nvPr/>
        </p:nvSpPr>
        <p:spPr>
          <a:xfrm>
            <a:off x="1976837" y="3413648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364" name="组合 1363">
            <a:extLst>
              <a:ext uri="{FF2B5EF4-FFF2-40B4-BE49-F238E27FC236}">
                <a16:creationId xmlns:a16="http://schemas.microsoft.com/office/drawing/2014/main" id="{6F48D304-3948-4FFF-D497-7F1566139ABB}"/>
              </a:ext>
            </a:extLst>
          </p:cNvPr>
          <p:cNvGrpSpPr/>
          <p:nvPr/>
        </p:nvGrpSpPr>
        <p:grpSpPr>
          <a:xfrm>
            <a:off x="2618114" y="3643411"/>
            <a:ext cx="895565" cy="1370404"/>
            <a:chOff x="2153669" y="3581315"/>
            <a:chExt cx="981236" cy="1387999"/>
          </a:xfrm>
        </p:grpSpPr>
        <p:sp>
          <p:nvSpPr>
            <p:cNvPr id="1365" name="矩形 1364">
              <a:extLst>
                <a:ext uri="{FF2B5EF4-FFF2-40B4-BE49-F238E27FC236}">
                  <a16:creationId xmlns:a16="http://schemas.microsoft.com/office/drawing/2014/main" id="{D0F8F1DC-DF09-2A53-A200-CC63EA136B3D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366" name="矩形 1365">
              <a:extLst>
                <a:ext uri="{FF2B5EF4-FFF2-40B4-BE49-F238E27FC236}">
                  <a16:creationId xmlns:a16="http://schemas.microsoft.com/office/drawing/2014/main" id="{C2ED6A62-E985-DEAD-9F60-720AD7382330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7" name="矩形 1366">
              <a:extLst>
                <a:ext uri="{FF2B5EF4-FFF2-40B4-BE49-F238E27FC236}">
                  <a16:creationId xmlns:a16="http://schemas.microsoft.com/office/drawing/2014/main" id="{E87DB15B-D7AC-5DB0-12C9-D0203B9D65C9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8" name="矩形 1367">
              <a:extLst>
                <a:ext uri="{FF2B5EF4-FFF2-40B4-BE49-F238E27FC236}">
                  <a16:creationId xmlns:a16="http://schemas.microsoft.com/office/drawing/2014/main" id="{13F70DB4-86F6-1766-02AB-40B47B6804BD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1369" name="矩形 1368">
            <a:extLst>
              <a:ext uri="{FF2B5EF4-FFF2-40B4-BE49-F238E27FC236}">
                <a16:creationId xmlns:a16="http://schemas.microsoft.com/office/drawing/2014/main" id="{311EE249-F9A6-0DE5-06E6-91B3A726A619}"/>
              </a:ext>
            </a:extLst>
          </p:cNvPr>
          <p:cNvSpPr/>
          <p:nvPr/>
        </p:nvSpPr>
        <p:spPr>
          <a:xfrm>
            <a:off x="3425355" y="370484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1370" name="矩形 1369">
            <a:extLst>
              <a:ext uri="{FF2B5EF4-FFF2-40B4-BE49-F238E27FC236}">
                <a16:creationId xmlns:a16="http://schemas.microsoft.com/office/drawing/2014/main" id="{4CA8626F-5A58-76A9-B95E-42FF8BD60817}"/>
              </a:ext>
            </a:extLst>
          </p:cNvPr>
          <p:cNvSpPr/>
          <p:nvPr/>
        </p:nvSpPr>
        <p:spPr>
          <a:xfrm>
            <a:off x="2129575" y="5652273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1" name="直接连接符 51">
            <a:extLst>
              <a:ext uri="{FF2B5EF4-FFF2-40B4-BE49-F238E27FC236}">
                <a16:creationId xmlns:a16="http://schemas.microsoft.com/office/drawing/2014/main" id="{B81806D7-5DB8-2CA6-4127-329BFEA80D9D}"/>
              </a:ext>
            </a:extLst>
          </p:cNvPr>
          <p:cNvCxnSpPr>
            <a:cxnSpLocks/>
          </p:cNvCxnSpPr>
          <p:nvPr/>
        </p:nvCxnSpPr>
        <p:spPr>
          <a:xfrm>
            <a:off x="2450297" y="5812077"/>
            <a:ext cx="35157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372" name="任意多边形: 形状 251">
            <a:extLst>
              <a:ext uri="{FF2B5EF4-FFF2-40B4-BE49-F238E27FC236}">
                <a16:creationId xmlns:a16="http://schemas.microsoft.com/office/drawing/2014/main" id="{F4E81F9F-24F0-8B42-D4BA-E150B854F2CC}"/>
              </a:ext>
            </a:extLst>
          </p:cNvPr>
          <p:cNvSpPr/>
          <p:nvPr/>
        </p:nvSpPr>
        <p:spPr>
          <a:xfrm>
            <a:off x="3111152" y="5575052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73" name="矩形 1372">
            <a:extLst>
              <a:ext uri="{FF2B5EF4-FFF2-40B4-BE49-F238E27FC236}">
                <a16:creationId xmlns:a16="http://schemas.microsoft.com/office/drawing/2014/main" id="{B561F693-6628-2E5B-3CF5-A4BBC3A59FAE}"/>
              </a:ext>
            </a:extLst>
          </p:cNvPr>
          <p:cNvSpPr/>
          <p:nvPr/>
        </p:nvSpPr>
        <p:spPr>
          <a:xfrm>
            <a:off x="3233115" y="530894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4" name="矩形 1373">
            <a:extLst>
              <a:ext uri="{FF2B5EF4-FFF2-40B4-BE49-F238E27FC236}">
                <a16:creationId xmlns:a16="http://schemas.microsoft.com/office/drawing/2014/main" id="{6EB83CA1-B7A5-1A37-22C9-64D6DAE84278}"/>
              </a:ext>
            </a:extLst>
          </p:cNvPr>
          <p:cNvSpPr/>
          <p:nvPr/>
        </p:nvSpPr>
        <p:spPr>
          <a:xfrm>
            <a:off x="3938853" y="2930398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5" name="矩形 1374">
            <a:extLst>
              <a:ext uri="{FF2B5EF4-FFF2-40B4-BE49-F238E27FC236}">
                <a16:creationId xmlns:a16="http://schemas.microsoft.com/office/drawing/2014/main" id="{3FF8E38D-86D3-BFD0-6CB3-0C0393616FE8}"/>
              </a:ext>
            </a:extLst>
          </p:cNvPr>
          <p:cNvSpPr/>
          <p:nvPr/>
        </p:nvSpPr>
        <p:spPr>
          <a:xfrm>
            <a:off x="3953708" y="3998462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6" name="矩形 1375">
            <a:extLst>
              <a:ext uri="{FF2B5EF4-FFF2-40B4-BE49-F238E27FC236}">
                <a16:creationId xmlns:a16="http://schemas.microsoft.com/office/drawing/2014/main" id="{C111270D-B7F4-6453-7447-49128799A5AB}"/>
              </a:ext>
            </a:extLst>
          </p:cNvPr>
          <p:cNvSpPr/>
          <p:nvPr/>
        </p:nvSpPr>
        <p:spPr>
          <a:xfrm>
            <a:off x="3955442" y="3744833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7" name="矩形 1376">
            <a:extLst>
              <a:ext uri="{FF2B5EF4-FFF2-40B4-BE49-F238E27FC236}">
                <a16:creationId xmlns:a16="http://schemas.microsoft.com/office/drawing/2014/main" id="{07F8987A-0F18-0D33-BCEC-56BAD32A141F}"/>
              </a:ext>
            </a:extLst>
          </p:cNvPr>
          <p:cNvSpPr/>
          <p:nvPr/>
        </p:nvSpPr>
        <p:spPr>
          <a:xfrm>
            <a:off x="5155525" y="5703893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8" name="矩形 1377">
            <a:extLst>
              <a:ext uri="{FF2B5EF4-FFF2-40B4-BE49-F238E27FC236}">
                <a16:creationId xmlns:a16="http://schemas.microsoft.com/office/drawing/2014/main" id="{0112EB34-676D-6F39-322E-CD1967EABFCE}"/>
              </a:ext>
            </a:extLst>
          </p:cNvPr>
          <p:cNvSpPr/>
          <p:nvPr/>
        </p:nvSpPr>
        <p:spPr>
          <a:xfrm>
            <a:off x="6214238" y="5796097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9" name="矩形 1378">
            <a:extLst>
              <a:ext uri="{FF2B5EF4-FFF2-40B4-BE49-F238E27FC236}">
                <a16:creationId xmlns:a16="http://schemas.microsoft.com/office/drawing/2014/main" id="{B1697910-6A38-2C23-D6A8-3E49B60F8BDE}"/>
              </a:ext>
            </a:extLst>
          </p:cNvPr>
          <p:cNvSpPr>
            <a:spLocks/>
          </p:cNvSpPr>
          <p:nvPr/>
        </p:nvSpPr>
        <p:spPr>
          <a:xfrm>
            <a:off x="5005436" y="3602937"/>
            <a:ext cx="1343926" cy="15360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E598AA6A-8471-05E7-95AE-D40E6C6B1672}"/>
              </a:ext>
            </a:extLst>
          </p:cNvPr>
          <p:cNvSpPr/>
          <p:nvPr/>
        </p:nvSpPr>
        <p:spPr>
          <a:xfrm>
            <a:off x="4990793" y="381320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1" name="矩形 1380">
            <a:extLst>
              <a:ext uri="{FF2B5EF4-FFF2-40B4-BE49-F238E27FC236}">
                <a16:creationId xmlns:a16="http://schemas.microsoft.com/office/drawing/2014/main" id="{25449132-3FF1-B7B6-BB90-D3CAA43CE0C8}"/>
              </a:ext>
            </a:extLst>
          </p:cNvPr>
          <p:cNvSpPr/>
          <p:nvPr/>
        </p:nvSpPr>
        <p:spPr>
          <a:xfrm>
            <a:off x="4991865" y="4117417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2" name="矩形 1381">
            <a:extLst>
              <a:ext uri="{FF2B5EF4-FFF2-40B4-BE49-F238E27FC236}">
                <a16:creationId xmlns:a16="http://schemas.microsoft.com/office/drawing/2014/main" id="{55317F22-8D1B-B1E4-4A50-FDBAA739D773}"/>
              </a:ext>
            </a:extLst>
          </p:cNvPr>
          <p:cNvSpPr/>
          <p:nvPr/>
        </p:nvSpPr>
        <p:spPr>
          <a:xfrm>
            <a:off x="4985537" y="4447339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3" name="矩形 1382">
            <a:extLst>
              <a:ext uri="{FF2B5EF4-FFF2-40B4-BE49-F238E27FC236}">
                <a16:creationId xmlns:a16="http://schemas.microsoft.com/office/drawing/2014/main" id="{A2C0401F-63DB-8FEC-6FB3-C4646700A10F}"/>
              </a:ext>
            </a:extLst>
          </p:cNvPr>
          <p:cNvSpPr/>
          <p:nvPr/>
        </p:nvSpPr>
        <p:spPr>
          <a:xfrm>
            <a:off x="4990793" y="478361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4" name="矩形 1383">
            <a:extLst>
              <a:ext uri="{FF2B5EF4-FFF2-40B4-BE49-F238E27FC236}">
                <a16:creationId xmlns:a16="http://schemas.microsoft.com/office/drawing/2014/main" id="{369241D3-FCD8-78D9-8161-3CCB2730BD03}"/>
              </a:ext>
            </a:extLst>
          </p:cNvPr>
          <p:cNvSpPr/>
          <p:nvPr/>
        </p:nvSpPr>
        <p:spPr>
          <a:xfrm>
            <a:off x="5484429" y="3567773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5" name="矩形 1384">
            <a:extLst>
              <a:ext uri="{FF2B5EF4-FFF2-40B4-BE49-F238E27FC236}">
                <a16:creationId xmlns:a16="http://schemas.microsoft.com/office/drawing/2014/main" id="{437F1750-7A02-2108-A9A2-FE20F25AC645}"/>
              </a:ext>
            </a:extLst>
          </p:cNvPr>
          <p:cNvSpPr/>
          <p:nvPr/>
        </p:nvSpPr>
        <p:spPr>
          <a:xfrm>
            <a:off x="5346145" y="4550288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</a:rPr>
              <a:t>寄存器堆</a:t>
            </a:r>
          </a:p>
        </p:txBody>
      </p:sp>
      <p:sp>
        <p:nvSpPr>
          <p:cNvPr id="1386" name="矩形 1385">
            <a:extLst>
              <a:ext uri="{FF2B5EF4-FFF2-40B4-BE49-F238E27FC236}">
                <a16:creationId xmlns:a16="http://schemas.microsoft.com/office/drawing/2014/main" id="{5E11F4ED-006B-EE92-853A-2D093422C169}"/>
              </a:ext>
            </a:extLst>
          </p:cNvPr>
          <p:cNvSpPr/>
          <p:nvPr/>
        </p:nvSpPr>
        <p:spPr>
          <a:xfrm>
            <a:off x="6034331" y="3822940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7" name="矩形 1386">
            <a:extLst>
              <a:ext uri="{FF2B5EF4-FFF2-40B4-BE49-F238E27FC236}">
                <a16:creationId xmlns:a16="http://schemas.microsoft.com/office/drawing/2014/main" id="{9134492D-F942-51EF-3163-530D3B919B1B}"/>
              </a:ext>
            </a:extLst>
          </p:cNvPr>
          <p:cNvSpPr/>
          <p:nvPr/>
        </p:nvSpPr>
        <p:spPr>
          <a:xfrm>
            <a:off x="6026612" y="4220646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88" name="组合 1387">
            <a:extLst>
              <a:ext uri="{FF2B5EF4-FFF2-40B4-BE49-F238E27FC236}">
                <a16:creationId xmlns:a16="http://schemas.microsoft.com/office/drawing/2014/main" id="{6218DC93-9617-D276-23C8-AA12F03C8571}"/>
              </a:ext>
            </a:extLst>
          </p:cNvPr>
          <p:cNvGrpSpPr/>
          <p:nvPr/>
        </p:nvGrpSpPr>
        <p:grpSpPr>
          <a:xfrm>
            <a:off x="4553567" y="4328173"/>
            <a:ext cx="269626" cy="509573"/>
            <a:chOff x="4451072" y="4543951"/>
            <a:chExt cx="284372" cy="537440"/>
          </a:xfrm>
        </p:grpSpPr>
        <p:sp>
          <p:nvSpPr>
            <p:cNvPr id="1389" name="流程图: 手动操作 69">
              <a:extLst>
                <a:ext uri="{FF2B5EF4-FFF2-40B4-BE49-F238E27FC236}">
                  <a16:creationId xmlns:a16="http://schemas.microsoft.com/office/drawing/2014/main" id="{8BF2CBD4-945F-4CF9-A5F4-1BECBA7A8B90}"/>
                </a:ext>
              </a:extLst>
            </p:cNvPr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390" name="矩形 1389">
              <a:extLst>
                <a:ext uri="{FF2B5EF4-FFF2-40B4-BE49-F238E27FC236}">
                  <a16:creationId xmlns:a16="http://schemas.microsoft.com/office/drawing/2014/main" id="{C68CBB2D-9CAE-3C76-AE09-01E7BB84B9AA}"/>
                </a:ext>
              </a:extLst>
            </p:cNvPr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91" name="流程图: 手动操作 71">
            <a:extLst>
              <a:ext uri="{FF2B5EF4-FFF2-40B4-BE49-F238E27FC236}">
                <a16:creationId xmlns:a16="http://schemas.microsoft.com/office/drawing/2014/main" id="{AEB95F63-1A0F-854C-23C4-DB7D1A720FFD}"/>
              </a:ext>
            </a:extLst>
          </p:cNvPr>
          <p:cNvSpPr/>
          <p:nvPr/>
        </p:nvSpPr>
        <p:spPr>
          <a:xfrm rot="16200000">
            <a:off x="1435192" y="3840354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92" name="矩形 1391">
            <a:extLst>
              <a:ext uri="{FF2B5EF4-FFF2-40B4-BE49-F238E27FC236}">
                <a16:creationId xmlns:a16="http://schemas.microsoft.com/office/drawing/2014/main" id="{4AEBD5C9-34D1-D6E7-2205-CD8716EE7838}"/>
              </a:ext>
            </a:extLst>
          </p:cNvPr>
          <p:cNvSpPr/>
          <p:nvPr/>
        </p:nvSpPr>
        <p:spPr>
          <a:xfrm>
            <a:off x="1522466" y="3689140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3" name="矩形 1392">
            <a:extLst>
              <a:ext uri="{FF2B5EF4-FFF2-40B4-BE49-F238E27FC236}">
                <a16:creationId xmlns:a16="http://schemas.microsoft.com/office/drawing/2014/main" id="{838FA5AB-1FA8-E24B-EE79-91A6972240B3}"/>
              </a:ext>
            </a:extLst>
          </p:cNvPr>
          <p:cNvSpPr/>
          <p:nvPr/>
        </p:nvSpPr>
        <p:spPr>
          <a:xfrm>
            <a:off x="10854302" y="3866969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4" name="直接连接符 74">
            <a:extLst>
              <a:ext uri="{FF2B5EF4-FFF2-40B4-BE49-F238E27FC236}">
                <a16:creationId xmlns:a16="http://schemas.microsoft.com/office/drawing/2014/main" id="{C225D083-0FCF-5960-A45A-C26EA81FB45F}"/>
              </a:ext>
            </a:extLst>
          </p:cNvPr>
          <p:cNvCxnSpPr/>
          <p:nvPr/>
        </p:nvCxnSpPr>
        <p:spPr>
          <a:xfrm>
            <a:off x="6337178" y="3968720"/>
            <a:ext cx="147681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395" name="直接连接符 75">
            <a:extLst>
              <a:ext uri="{FF2B5EF4-FFF2-40B4-BE49-F238E27FC236}">
                <a16:creationId xmlns:a16="http://schemas.microsoft.com/office/drawing/2014/main" id="{8A381935-C9DF-F977-F7E6-8F974B8E7139}"/>
              </a:ext>
            </a:extLst>
          </p:cNvPr>
          <p:cNvCxnSpPr>
            <a:cxnSpLocks/>
          </p:cNvCxnSpPr>
          <p:nvPr/>
        </p:nvCxnSpPr>
        <p:spPr>
          <a:xfrm>
            <a:off x="7615991" y="5740944"/>
            <a:ext cx="3297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396" name="组合 1395">
            <a:extLst>
              <a:ext uri="{FF2B5EF4-FFF2-40B4-BE49-F238E27FC236}">
                <a16:creationId xmlns:a16="http://schemas.microsoft.com/office/drawing/2014/main" id="{A082CB4C-0BD7-C7B3-72D6-0B71AD4C8CFD}"/>
              </a:ext>
            </a:extLst>
          </p:cNvPr>
          <p:cNvGrpSpPr/>
          <p:nvPr/>
        </p:nvGrpSpPr>
        <p:grpSpPr>
          <a:xfrm>
            <a:off x="7170643" y="5526157"/>
            <a:ext cx="461986" cy="523995"/>
            <a:chOff x="7239187" y="4876233"/>
            <a:chExt cx="506180" cy="574121"/>
          </a:xfrm>
        </p:grpSpPr>
        <p:sp>
          <p:nvSpPr>
            <p:cNvPr id="1397" name="平行四边形 1396">
              <a:extLst>
                <a:ext uri="{FF2B5EF4-FFF2-40B4-BE49-F238E27FC236}">
                  <a16:creationId xmlns:a16="http://schemas.microsoft.com/office/drawing/2014/main" id="{41826AD1-17C2-8BE7-3F2F-C03F4B8DF32F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398" name="矩形 1397">
              <a:extLst>
                <a:ext uri="{FF2B5EF4-FFF2-40B4-BE49-F238E27FC236}">
                  <a16:creationId xmlns:a16="http://schemas.microsoft.com/office/drawing/2014/main" id="{60086DF3-0D11-2C22-0302-69A0FF2DB4B0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99" name="矩形 1398">
            <a:extLst>
              <a:ext uri="{FF2B5EF4-FFF2-40B4-BE49-F238E27FC236}">
                <a16:creationId xmlns:a16="http://schemas.microsoft.com/office/drawing/2014/main" id="{8CC7F18C-C684-A581-5033-A0C1A76A9BE6}"/>
              </a:ext>
            </a:extLst>
          </p:cNvPr>
          <p:cNvSpPr/>
          <p:nvPr/>
        </p:nvSpPr>
        <p:spPr>
          <a:xfrm>
            <a:off x="8140106" y="5888179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0" name="矩形 1399">
            <a:extLst>
              <a:ext uri="{FF2B5EF4-FFF2-40B4-BE49-F238E27FC236}">
                <a16:creationId xmlns:a16="http://schemas.microsoft.com/office/drawing/2014/main" id="{9345B6E7-AC4F-8481-9658-B43C4301D43A}"/>
              </a:ext>
            </a:extLst>
          </p:cNvPr>
          <p:cNvSpPr/>
          <p:nvPr/>
        </p:nvSpPr>
        <p:spPr>
          <a:xfrm>
            <a:off x="8321654" y="5666452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01" name="直接连接符 81">
            <a:extLst>
              <a:ext uri="{FF2B5EF4-FFF2-40B4-BE49-F238E27FC236}">
                <a16:creationId xmlns:a16="http://schemas.microsoft.com/office/drawing/2014/main" id="{93B3D1CB-D143-B1C6-3B6B-CB6DE57E2E3E}"/>
              </a:ext>
            </a:extLst>
          </p:cNvPr>
          <p:cNvCxnSpPr>
            <a:cxnSpLocks/>
          </p:cNvCxnSpPr>
          <p:nvPr/>
        </p:nvCxnSpPr>
        <p:spPr>
          <a:xfrm flipV="1">
            <a:off x="7367162" y="4486842"/>
            <a:ext cx="44173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402" name="矩形 1401">
            <a:extLst>
              <a:ext uri="{FF2B5EF4-FFF2-40B4-BE49-F238E27FC236}">
                <a16:creationId xmlns:a16="http://schemas.microsoft.com/office/drawing/2014/main" id="{239F69AF-339E-6E04-25CE-76EE9F1E25F0}"/>
              </a:ext>
            </a:extLst>
          </p:cNvPr>
          <p:cNvSpPr/>
          <p:nvPr/>
        </p:nvSpPr>
        <p:spPr>
          <a:xfrm>
            <a:off x="7351965" y="4176432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3" name="矩形 1402">
            <a:extLst>
              <a:ext uri="{FF2B5EF4-FFF2-40B4-BE49-F238E27FC236}">
                <a16:creationId xmlns:a16="http://schemas.microsoft.com/office/drawing/2014/main" id="{B271B170-03B1-61BA-397A-E0D59BAE340C}"/>
              </a:ext>
            </a:extLst>
          </p:cNvPr>
          <p:cNvSpPr/>
          <p:nvPr/>
        </p:nvSpPr>
        <p:spPr>
          <a:xfrm>
            <a:off x="7348625" y="373420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4" name="矩形 1403">
            <a:extLst>
              <a:ext uri="{FF2B5EF4-FFF2-40B4-BE49-F238E27FC236}">
                <a16:creationId xmlns:a16="http://schemas.microsoft.com/office/drawing/2014/main" id="{125DF679-E009-50B4-3DDB-64BCFC9C4E35}"/>
              </a:ext>
            </a:extLst>
          </p:cNvPr>
          <p:cNvSpPr/>
          <p:nvPr/>
        </p:nvSpPr>
        <p:spPr>
          <a:xfrm>
            <a:off x="8195424" y="372206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5" name="矩形 1404">
            <a:extLst>
              <a:ext uri="{FF2B5EF4-FFF2-40B4-BE49-F238E27FC236}">
                <a16:creationId xmlns:a16="http://schemas.microsoft.com/office/drawing/2014/main" id="{07E4F2CF-6EBE-462F-4F20-2045CEE075C6}"/>
              </a:ext>
            </a:extLst>
          </p:cNvPr>
          <p:cNvSpPr/>
          <p:nvPr/>
        </p:nvSpPr>
        <p:spPr>
          <a:xfrm>
            <a:off x="8243171" y="397457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6" name="矩形 1405">
            <a:extLst>
              <a:ext uri="{FF2B5EF4-FFF2-40B4-BE49-F238E27FC236}">
                <a16:creationId xmlns:a16="http://schemas.microsoft.com/office/drawing/2014/main" id="{8EA50662-5101-4D66-7919-A8025543556B}"/>
              </a:ext>
            </a:extLst>
          </p:cNvPr>
          <p:cNvSpPr/>
          <p:nvPr/>
        </p:nvSpPr>
        <p:spPr>
          <a:xfrm>
            <a:off x="8225751" y="4541457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07" name="直接连接符 87">
            <a:extLst>
              <a:ext uri="{FF2B5EF4-FFF2-40B4-BE49-F238E27FC236}">
                <a16:creationId xmlns:a16="http://schemas.microsoft.com/office/drawing/2014/main" id="{EB5A5F3A-2913-A8DF-4852-C5DDF92CD8D8}"/>
              </a:ext>
            </a:extLst>
          </p:cNvPr>
          <p:cNvCxnSpPr>
            <a:cxnSpLocks/>
          </p:cNvCxnSpPr>
          <p:nvPr/>
        </p:nvCxnSpPr>
        <p:spPr>
          <a:xfrm>
            <a:off x="8257355" y="4245437"/>
            <a:ext cx="116056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08" name="直接连接符 88">
            <a:extLst>
              <a:ext uri="{FF2B5EF4-FFF2-40B4-BE49-F238E27FC236}">
                <a16:creationId xmlns:a16="http://schemas.microsoft.com/office/drawing/2014/main" id="{801A3446-6BC2-F608-B9EB-079175202E19}"/>
              </a:ext>
            </a:extLst>
          </p:cNvPr>
          <p:cNvCxnSpPr/>
          <p:nvPr/>
        </p:nvCxnSpPr>
        <p:spPr>
          <a:xfrm>
            <a:off x="10162125" y="4244666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409" name="组合 1408">
            <a:extLst>
              <a:ext uri="{FF2B5EF4-FFF2-40B4-BE49-F238E27FC236}">
                <a16:creationId xmlns:a16="http://schemas.microsoft.com/office/drawing/2014/main" id="{7CD92AF3-BFFA-3841-DC47-92996FA14422}"/>
              </a:ext>
            </a:extLst>
          </p:cNvPr>
          <p:cNvGrpSpPr/>
          <p:nvPr/>
        </p:nvGrpSpPr>
        <p:grpSpPr>
          <a:xfrm>
            <a:off x="9355877" y="3670475"/>
            <a:ext cx="869365" cy="1361582"/>
            <a:chOff x="2106940" y="3477998"/>
            <a:chExt cx="952529" cy="1491834"/>
          </a:xfrm>
        </p:grpSpPr>
        <p:sp>
          <p:nvSpPr>
            <p:cNvPr id="1410" name="矩形 1409">
              <a:extLst>
                <a:ext uri="{FF2B5EF4-FFF2-40B4-BE49-F238E27FC236}">
                  <a16:creationId xmlns:a16="http://schemas.microsoft.com/office/drawing/2014/main" id="{1C1EA391-4ED4-D962-E5D0-52E1B1939B7A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11" name="矩形 1410">
              <a:extLst>
                <a:ext uri="{FF2B5EF4-FFF2-40B4-BE49-F238E27FC236}">
                  <a16:creationId xmlns:a16="http://schemas.microsoft.com/office/drawing/2014/main" id="{5E35E342-581F-5A27-E6F2-D4128589BF90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2" name="矩形 1411">
              <a:extLst>
                <a:ext uri="{FF2B5EF4-FFF2-40B4-BE49-F238E27FC236}">
                  <a16:creationId xmlns:a16="http://schemas.microsoft.com/office/drawing/2014/main" id="{A54CCDFC-922C-8A74-1530-06CF4D2745F5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" name="矩形 1412">
              <a:extLst>
                <a:ext uri="{FF2B5EF4-FFF2-40B4-BE49-F238E27FC236}">
                  <a16:creationId xmlns:a16="http://schemas.microsoft.com/office/drawing/2014/main" id="{F31AFCC7-A4EB-5647-2061-0FB5907A143F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4" name="矩形 1413">
              <a:extLst>
                <a:ext uri="{FF2B5EF4-FFF2-40B4-BE49-F238E27FC236}">
                  <a16:creationId xmlns:a16="http://schemas.microsoft.com/office/drawing/2014/main" id="{92AC1E55-8737-436B-C54C-366B328BA639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1415" name="矩形 1414">
              <a:extLst>
                <a:ext uri="{FF2B5EF4-FFF2-40B4-BE49-F238E27FC236}">
                  <a16:creationId xmlns:a16="http://schemas.microsoft.com/office/drawing/2014/main" id="{B20B0067-2A66-3F11-E276-A2170C5CD957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16" name="矩形 1415">
            <a:extLst>
              <a:ext uri="{FF2B5EF4-FFF2-40B4-BE49-F238E27FC236}">
                <a16:creationId xmlns:a16="http://schemas.microsoft.com/office/drawing/2014/main" id="{15284FDC-3F04-ABA7-1847-705527417616}"/>
              </a:ext>
            </a:extLst>
          </p:cNvPr>
          <p:cNvSpPr/>
          <p:nvPr/>
        </p:nvSpPr>
        <p:spPr>
          <a:xfrm>
            <a:off x="10108307" y="398384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7" name="矩形 1416">
            <a:extLst>
              <a:ext uri="{FF2B5EF4-FFF2-40B4-BE49-F238E27FC236}">
                <a16:creationId xmlns:a16="http://schemas.microsoft.com/office/drawing/2014/main" id="{802F26B4-BDC6-67FF-99C9-53F70C2B5AA9}"/>
              </a:ext>
            </a:extLst>
          </p:cNvPr>
          <p:cNvSpPr/>
          <p:nvPr/>
        </p:nvSpPr>
        <p:spPr>
          <a:xfrm>
            <a:off x="10129171" y="6483282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8" name="矩形 1417">
            <a:extLst>
              <a:ext uri="{FF2B5EF4-FFF2-40B4-BE49-F238E27FC236}">
                <a16:creationId xmlns:a16="http://schemas.microsoft.com/office/drawing/2014/main" id="{CC848808-874E-C713-28FA-5B4D9C09C9F5}"/>
              </a:ext>
            </a:extLst>
          </p:cNvPr>
          <p:cNvSpPr/>
          <p:nvPr/>
        </p:nvSpPr>
        <p:spPr>
          <a:xfrm>
            <a:off x="2965408" y="5393794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19" name="矩形 1418">
            <a:extLst>
              <a:ext uri="{FF2B5EF4-FFF2-40B4-BE49-F238E27FC236}">
                <a16:creationId xmlns:a16="http://schemas.microsoft.com/office/drawing/2014/main" id="{16997254-602F-9247-1229-398BBC707ACA}"/>
              </a:ext>
            </a:extLst>
          </p:cNvPr>
          <p:cNvSpPr/>
          <p:nvPr/>
        </p:nvSpPr>
        <p:spPr>
          <a:xfrm>
            <a:off x="8084685" y="5788154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20" name="矩形 1419">
            <a:extLst>
              <a:ext uri="{FF2B5EF4-FFF2-40B4-BE49-F238E27FC236}">
                <a16:creationId xmlns:a16="http://schemas.microsoft.com/office/drawing/2014/main" id="{AE3D4E72-4B9A-C4CB-0B3A-69B1B53C2EFC}"/>
              </a:ext>
            </a:extLst>
          </p:cNvPr>
          <p:cNvSpPr/>
          <p:nvPr/>
        </p:nvSpPr>
        <p:spPr>
          <a:xfrm>
            <a:off x="1052438" y="6542452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21" name="直接连接符 101">
            <a:extLst>
              <a:ext uri="{FF2B5EF4-FFF2-40B4-BE49-F238E27FC236}">
                <a16:creationId xmlns:a16="http://schemas.microsoft.com/office/drawing/2014/main" id="{36D6A519-9F33-C974-D915-67A8B337315A}"/>
              </a:ext>
            </a:extLst>
          </p:cNvPr>
          <p:cNvCxnSpPr>
            <a:cxnSpLocks/>
          </p:cNvCxnSpPr>
          <p:nvPr/>
        </p:nvCxnSpPr>
        <p:spPr>
          <a:xfrm>
            <a:off x="3996806" y="2899934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422" name="任意多边形: 形状 256">
            <a:extLst>
              <a:ext uri="{FF2B5EF4-FFF2-40B4-BE49-F238E27FC236}">
                <a16:creationId xmlns:a16="http://schemas.microsoft.com/office/drawing/2014/main" id="{6CE0934E-7691-04A0-56B0-684858D9C5B8}"/>
              </a:ext>
            </a:extLst>
          </p:cNvPr>
          <p:cNvSpPr/>
          <p:nvPr/>
        </p:nvSpPr>
        <p:spPr>
          <a:xfrm flipV="1">
            <a:off x="11121880" y="3948533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423" name="直接连接符 103">
            <a:extLst>
              <a:ext uri="{FF2B5EF4-FFF2-40B4-BE49-F238E27FC236}">
                <a16:creationId xmlns:a16="http://schemas.microsoft.com/office/drawing/2014/main" id="{0B407E9A-D3E6-D000-4676-852B9CB31ED7}"/>
              </a:ext>
            </a:extLst>
          </p:cNvPr>
          <p:cNvCxnSpPr>
            <a:cxnSpLocks/>
            <a:stCxn id="1422" idx="0"/>
          </p:cNvCxnSpPr>
          <p:nvPr/>
        </p:nvCxnSpPr>
        <p:spPr>
          <a:xfrm>
            <a:off x="11329968" y="4114758"/>
            <a:ext cx="8135" cy="265030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4" name="直接连接符 104">
            <a:extLst>
              <a:ext uri="{FF2B5EF4-FFF2-40B4-BE49-F238E27FC236}">
                <a16:creationId xmlns:a16="http://schemas.microsoft.com/office/drawing/2014/main" id="{71414671-C327-37D8-0AAF-3F4F35D4D73E}"/>
              </a:ext>
            </a:extLst>
          </p:cNvPr>
          <p:cNvCxnSpPr/>
          <p:nvPr/>
        </p:nvCxnSpPr>
        <p:spPr>
          <a:xfrm>
            <a:off x="3995418" y="4690847"/>
            <a:ext cx="5728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5" name="直接连接符 105">
            <a:extLst>
              <a:ext uri="{FF2B5EF4-FFF2-40B4-BE49-F238E27FC236}">
                <a16:creationId xmlns:a16="http://schemas.microsoft.com/office/drawing/2014/main" id="{EEACF1E8-18C6-630B-5FAD-EFBBBEEC2FCB}"/>
              </a:ext>
            </a:extLst>
          </p:cNvPr>
          <p:cNvCxnSpPr/>
          <p:nvPr/>
        </p:nvCxnSpPr>
        <p:spPr>
          <a:xfrm>
            <a:off x="4331494" y="4233523"/>
            <a:ext cx="0" cy="243449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6" name="直接连接符 106">
            <a:extLst>
              <a:ext uri="{FF2B5EF4-FFF2-40B4-BE49-F238E27FC236}">
                <a16:creationId xmlns:a16="http://schemas.microsoft.com/office/drawing/2014/main" id="{FF07C454-2642-1D34-C327-63E0554261C4}"/>
              </a:ext>
            </a:extLst>
          </p:cNvPr>
          <p:cNvCxnSpPr/>
          <p:nvPr/>
        </p:nvCxnSpPr>
        <p:spPr>
          <a:xfrm>
            <a:off x="3996806" y="2899934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7" name="直接连接符 107">
            <a:extLst>
              <a:ext uri="{FF2B5EF4-FFF2-40B4-BE49-F238E27FC236}">
                <a16:creationId xmlns:a16="http://schemas.microsoft.com/office/drawing/2014/main" id="{C5595322-A7C7-2095-C3D0-3181B1F35BAB}"/>
              </a:ext>
            </a:extLst>
          </p:cNvPr>
          <p:cNvCxnSpPr/>
          <p:nvPr/>
        </p:nvCxnSpPr>
        <p:spPr>
          <a:xfrm>
            <a:off x="4004667" y="5899050"/>
            <a:ext cx="10533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8" name="直接连接符 108">
            <a:extLst>
              <a:ext uri="{FF2B5EF4-FFF2-40B4-BE49-F238E27FC236}">
                <a16:creationId xmlns:a16="http://schemas.microsoft.com/office/drawing/2014/main" id="{964BB2B3-20C4-EAE9-716A-2355BE70EBFF}"/>
              </a:ext>
            </a:extLst>
          </p:cNvPr>
          <p:cNvCxnSpPr/>
          <p:nvPr/>
        </p:nvCxnSpPr>
        <p:spPr>
          <a:xfrm>
            <a:off x="4331494" y="4926913"/>
            <a:ext cx="0" cy="183814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9" name="直接连接符 109">
            <a:extLst>
              <a:ext uri="{FF2B5EF4-FFF2-40B4-BE49-F238E27FC236}">
                <a16:creationId xmlns:a16="http://schemas.microsoft.com/office/drawing/2014/main" id="{FEB4163F-A86E-8D36-91F5-629352C76CB3}"/>
              </a:ext>
            </a:extLst>
          </p:cNvPr>
          <p:cNvCxnSpPr/>
          <p:nvPr/>
        </p:nvCxnSpPr>
        <p:spPr>
          <a:xfrm>
            <a:off x="4331493" y="6765058"/>
            <a:ext cx="699652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0" name="直接连接符 110">
            <a:extLst>
              <a:ext uri="{FF2B5EF4-FFF2-40B4-BE49-F238E27FC236}">
                <a16:creationId xmlns:a16="http://schemas.microsoft.com/office/drawing/2014/main" id="{3B7B4D9C-4E57-51CE-8853-D5BB69908A40}"/>
              </a:ext>
            </a:extLst>
          </p:cNvPr>
          <p:cNvCxnSpPr/>
          <p:nvPr/>
        </p:nvCxnSpPr>
        <p:spPr>
          <a:xfrm>
            <a:off x="9168108" y="3473176"/>
            <a:ext cx="127891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1" name="直接连接符 111">
            <a:extLst>
              <a:ext uri="{FF2B5EF4-FFF2-40B4-BE49-F238E27FC236}">
                <a16:creationId xmlns:a16="http://schemas.microsoft.com/office/drawing/2014/main" id="{8CBDA14B-2D63-11DD-1240-D8213278B864}"/>
              </a:ext>
            </a:extLst>
          </p:cNvPr>
          <p:cNvCxnSpPr/>
          <p:nvPr/>
        </p:nvCxnSpPr>
        <p:spPr>
          <a:xfrm>
            <a:off x="9168108" y="3473177"/>
            <a:ext cx="0" cy="746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2" name="直接连接符 112">
            <a:extLst>
              <a:ext uri="{FF2B5EF4-FFF2-40B4-BE49-F238E27FC236}">
                <a16:creationId xmlns:a16="http://schemas.microsoft.com/office/drawing/2014/main" id="{AF3B9F08-3E89-7D98-14C2-73182A390462}"/>
              </a:ext>
            </a:extLst>
          </p:cNvPr>
          <p:cNvCxnSpPr/>
          <p:nvPr/>
        </p:nvCxnSpPr>
        <p:spPr>
          <a:xfrm>
            <a:off x="10447024" y="3473177"/>
            <a:ext cx="0" cy="47535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3" name="直接连接符 113">
            <a:extLst>
              <a:ext uri="{FF2B5EF4-FFF2-40B4-BE49-F238E27FC236}">
                <a16:creationId xmlns:a16="http://schemas.microsoft.com/office/drawing/2014/main" id="{CC0A0B2E-D5F8-D736-8E6C-4331D47447D8}"/>
              </a:ext>
            </a:extLst>
          </p:cNvPr>
          <p:cNvCxnSpPr/>
          <p:nvPr/>
        </p:nvCxnSpPr>
        <p:spPr>
          <a:xfrm>
            <a:off x="10453974" y="3957392"/>
            <a:ext cx="44778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4" name="直接连接符 114">
            <a:extLst>
              <a:ext uri="{FF2B5EF4-FFF2-40B4-BE49-F238E27FC236}">
                <a16:creationId xmlns:a16="http://schemas.microsoft.com/office/drawing/2014/main" id="{9FB81280-EF5B-CD08-54E4-C0AFF5858223}"/>
              </a:ext>
            </a:extLst>
          </p:cNvPr>
          <p:cNvCxnSpPr/>
          <p:nvPr/>
        </p:nvCxnSpPr>
        <p:spPr>
          <a:xfrm>
            <a:off x="6628648" y="4822362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5" name="直接连接符 115">
            <a:extLst>
              <a:ext uri="{FF2B5EF4-FFF2-40B4-BE49-F238E27FC236}">
                <a16:creationId xmlns:a16="http://schemas.microsoft.com/office/drawing/2014/main" id="{6FBACA3C-CB14-27A2-DBD1-49E8BD39CD80}"/>
              </a:ext>
            </a:extLst>
          </p:cNvPr>
          <p:cNvCxnSpPr/>
          <p:nvPr/>
        </p:nvCxnSpPr>
        <p:spPr>
          <a:xfrm>
            <a:off x="6628647" y="4363677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6" name="直接连接符 116">
            <a:extLst>
              <a:ext uri="{FF2B5EF4-FFF2-40B4-BE49-F238E27FC236}">
                <a16:creationId xmlns:a16="http://schemas.microsoft.com/office/drawing/2014/main" id="{364E366D-625F-45BC-C7DC-2A73B050C601}"/>
              </a:ext>
            </a:extLst>
          </p:cNvPr>
          <p:cNvCxnSpPr/>
          <p:nvPr/>
        </p:nvCxnSpPr>
        <p:spPr>
          <a:xfrm>
            <a:off x="6888762" y="4633434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7" name="直接连接符 117">
            <a:extLst>
              <a:ext uri="{FF2B5EF4-FFF2-40B4-BE49-F238E27FC236}">
                <a16:creationId xmlns:a16="http://schemas.microsoft.com/office/drawing/2014/main" id="{2BC6E951-F085-9FB9-987E-53167B8C20AE}"/>
              </a:ext>
            </a:extLst>
          </p:cNvPr>
          <p:cNvCxnSpPr/>
          <p:nvPr/>
        </p:nvCxnSpPr>
        <p:spPr>
          <a:xfrm>
            <a:off x="6907154" y="4633819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8" name="直接连接符 118">
            <a:extLst>
              <a:ext uri="{FF2B5EF4-FFF2-40B4-BE49-F238E27FC236}">
                <a16:creationId xmlns:a16="http://schemas.microsoft.com/office/drawing/2014/main" id="{DA0F07BF-BBBA-5836-93DC-56C67F1972E9}"/>
              </a:ext>
            </a:extLst>
          </p:cNvPr>
          <p:cNvCxnSpPr/>
          <p:nvPr/>
        </p:nvCxnSpPr>
        <p:spPr>
          <a:xfrm>
            <a:off x="6263537" y="5823800"/>
            <a:ext cx="9245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9" name="直接连接符 119">
            <a:extLst>
              <a:ext uri="{FF2B5EF4-FFF2-40B4-BE49-F238E27FC236}">
                <a16:creationId xmlns:a16="http://schemas.microsoft.com/office/drawing/2014/main" id="{E9B8CF6E-7A3D-D653-6077-52122684F452}"/>
              </a:ext>
            </a:extLst>
          </p:cNvPr>
          <p:cNvCxnSpPr/>
          <p:nvPr/>
        </p:nvCxnSpPr>
        <p:spPr>
          <a:xfrm>
            <a:off x="4017308" y="3146522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440" name="矩形 1439">
            <a:extLst>
              <a:ext uri="{FF2B5EF4-FFF2-40B4-BE49-F238E27FC236}">
                <a16:creationId xmlns:a16="http://schemas.microsoft.com/office/drawing/2014/main" id="{A61620D8-C6C3-8D7F-C86D-AB01A7350064}"/>
              </a:ext>
            </a:extLst>
          </p:cNvPr>
          <p:cNvSpPr/>
          <p:nvPr/>
        </p:nvSpPr>
        <p:spPr>
          <a:xfrm>
            <a:off x="3945406" y="269019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1" name="等腰三角形 121">
            <a:extLst>
              <a:ext uri="{FF2B5EF4-FFF2-40B4-BE49-F238E27FC236}">
                <a16:creationId xmlns:a16="http://schemas.microsoft.com/office/drawing/2014/main" id="{2EB7CBA4-4F9A-56D1-B083-E41F60AEEE2B}"/>
              </a:ext>
            </a:extLst>
          </p:cNvPr>
          <p:cNvSpPr/>
          <p:nvPr/>
        </p:nvSpPr>
        <p:spPr>
          <a:xfrm>
            <a:off x="2074163" y="4046305"/>
            <a:ext cx="205961" cy="115779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442" name="组合 1441">
            <a:extLst>
              <a:ext uri="{FF2B5EF4-FFF2-40B4-BE49-F238E27FC236}">
                <a16:creationId xmlns:a16="http://schemas.microsoft.com/office/drawing/2014/main" id="{E84212E0-D808-8A52-7BE4-21A6F0C9A13B}"/>
              </a:ext>
            </a:extLst>
          </p:cNvPr>
          <p:cNvGrpSpPr/>
          <p:nvPr/>
        </p:nvGrpSpPr>
        <p:grpSpPr>
          <a:xfrm>
            <a:off x="5413003" y="5018895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1443" name="直接连接符 123">
              <a:extLst>
                <a:ext uri="{FF2B5EF4-FFF2-40B4-BE49-F238E27FC236}">
                  <a16:creationId xmlns:a16="http://schemas.microsoft.com/office/drawing/2014/main" id="{F2D8708C-DF7A-95D8-E2B2-E4BBED674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444" name="矩形 1443">
              <a:extLst>
                <a:ext uri="{FF2B5EF4-FFF2-40B4-BE49-F238E27FC236}">
                  <a16:creationId xmlns:a16="http://schemas.microsoft.com/office/drawing/2014/main" id="{53BFB330-0754-F6CE-C79F-6D90F26A9A7F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5" name="等腰三角形 125">
              <a:extLst>
                <a:ext uri="{FF2B5EF4-FFF2-40B4-BE49-F238E27FC236}">
                  <a16:creationId xmlns:a16="http://schemas.microsoft.com/office/drawing/2014/main" id="{C8BF7D1E-8FC2-F5AB-7A81-B6C74AF5666D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446" name="组合 1445">
            <a:extLst>
              <a:ext uri="{FF2B5EF4-FFF2-40B4-BE49-F238E27FC236}">
                <a16:creationId xmlns:a16="http://schemas.microsoft.com/office/drawing/2014/main" id="{303FFA86-1BDF-7163-40A8-BD4B912F9687}"/>
              </a:ext>
            </a:extLst>
          </p:cNvPr>
          <p:cNvGrpSpPr/>
          <p:nvPr/>
        </p:nvGrpSpPr>
        <p:grpSpPr>
          <a:xfrm>
            <a:off x="9558255" y="491022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1447" name="直接连接符 127">
              <a:extLst>
                <a:ext uri="{FF2B5EF4-FFF2-40B4-BE49-F238E27FC236}">
                  <a16:creationId xmlns:a16="http://schemas.microsoft.com/office/drawing/2014/main" id="{6030738A-2F7C-DE2F-17B6-D83374AFF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448" name="矩形 1447">
              <a:extLst>
                <a:ext uri="{FF2B5EF4-FFF2-40B4-BE49-F238E27FC236}">
                  <a16:creationId xmlns:a16="http://schemas.microsoft.com/office/drawing/2014/main" id="{43984136-10F6-9D03-2622-4837F2C84EAB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9" name="等腰三角形 129">
              <a:extLst>
                <a:ext uri="{FF2B5EF4-FFF2-40B4-BE49-F238E27FC236}">
                  <a16:creationId xmlns:a16="http://schemas.microsoft.com/office/drawing/2014/main" id="{F3E486C8-1828-2F34-3E3D-2660E0E7324C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1450" name="直接连接符 130">
            <a:extLst>
              <a:ext uri="{FF2B5EF4-FFF2-40B4-BE49-F238E27FC236}">
                <a16:creationId xmlns:a16="http://schemas.microsoft.com/office/drawing/2014/main" id="{CAF2B72E-51C8-DDC5-C9A3-A151DAE02829}"/>
              </a:ext>
            </a:extLst>
          </p:cNvPr>
          <p:cNvCxnSpPr/>
          <p:nvPr/>
        </p:nvCxnSpPr>
        <p:spPr>
          <a:xfrm>
            <a:off x="3479490" y="3967480"/>
            <a:ext cx="51731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1" name="直接连接符 131">
            <a:extLst>
              <a:ext uri="{FF2B5EF4-FFF2-40B4-BE49-F238E27FC236}">
                <a16:creationId xmlns:a16="http://schemas.microsoft.com/office/drawing/2014/main" id="{A2FD2D65-B67B-6CA4-E128-69F7092EB3AA}"/>
              </a:ext>
            </a:extLst>
          </p:cNvPr>
          <p:cNvCxnSpPr>
            <a:cxnSpLocks/>
          </p:cNvCxnSpPr>
          <p:nvPr/>
        </p:nvCxnSpPr>
        <p:spPr>
          <a:xfrm>
            <a:off x="1371530" y="3807892"/>
            <a:ext cx="0" cy="246727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2" name="直接连接符 132">
            <a:extLst>
              <a:ext uri="{FF2B5EF4-FFF2-40B4-BE49-F238E27FC236}">
                <a16:creationId xmlns:a16="http://schemas.microsoft.com/office/drawing/2014/main" id="{B4A0F935-0D68-5356-D419-7647E2842855}"/>
              </a:ext>
            </a:extLst>
          </p:cNvPr>
          <p:cNvCxnSpPr/>
          <p:nvPr/>
        </p:nvCxnSpPr>
        <p:spPr>
          <a:xfrm>
            <a:off x="1371530" y="6275166"/>
            <a:ext cx="653668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3" name="直接连接符 133">
            <a:extLst>
              <a:ext uri="{FF2B5EF4-FFF2-40B4-BE49-F238E27FC236}">
                <a16:creationId xmlns:a16="http://schemas.microsoft.com/office/drawing/2014/main" id="{71AAA3D2-6229-F906-40C1-55ABEFF75601}"/>
              </a:ext>
            </a:extLst>
          </p:cNvPr>
          <p:cNvCxnSpPr>
            <a:cxnSpLocks/>
          </p:cNvCxnSpPr>
          <p:nvPr/>
        </p:nvCxnSpPr>
        <p:spPr>
          <a:xfrm>
            <a:off x="8645301" y="5997467"/>
            <a:ext cx="0" cy="520773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4" name="直接连接符 134">
            <a:extLst>
              <a:ext uri="{FF2B5EF4-FFF2-40B4-BE49-F238E27FC236}">
                <a16:creationId xmlns:a16="http://schemas.microsoft.com/office/drawing/2014/main" id="{FA29DBB4-6DDA-1A8F-9C1D-9A2730DAF420}"/>
              </a:ext>
            </a:extLst>
          </p:cNvPr>
          <p:cNvCxnSpPr/>
          <p:nvPr/>
        </p:nvCxnSpPr>
        <p:spPr>
          <a:xfrm>
            <a:off x="1101620" y="6518240"/>
            <a:ext cx="751703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5" name="直接连接符 135">
            <a:extLst>
              <a:ext uri="{FF2B5EF4-FFF2-40B4-BE49-F238E27FC236}">
                <a16:creationId xmlns:a16="http://schemas.microsoft.com/office/drawing/2014/main" id="{601ED4BF-A89E-0762-DDFC-537E505F2F6C}"/>
              </a:ext>
            </a:extLst>
          </p:cNvPr>
          <p:cNvCxnSpPr>
            <a:cxnSpLocks/>
          </p:cNvCxnSpPr>
          <p:nvPr/>
        </p:nvCxnSpPr>
        <p:spPr>
          <a:xfrm>
            <a:off x="1098433" y="4081065"/>
            <a:ext cx="0" cy="243717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6" name="直接连接符 136">
            <a:extLst>
              <a:ext uri="{FF2B5EF4-FFF2-40B4-BE49-F238E27FC236}">
                <a16:creationId xmlns:a16="http://schemas.microsoft.com/office/drawing/2014/main" id="{571F4DCD-0D59-0DE1-D7AE-3ECA3217A539}"/>
              </a:ext>
            </a:extLst>
          </p:cNvPr>
          <p:cNvCxnSpPr/>
          <p:nvPr/>
        </p:nvCxnSpPr>
        <p:spPr>
          <a:xfrm>
            <a:off x="1098433" y="4081065"/>
            <a:ext cx="4747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7" name="直接连接符 137">
            <a:extLst>
              <a:ext uri="{FF2B5EF4-FFF2-40B4-BE49-F238E27FC236}">
                <a16:creationId xmlns:a16="http://schemas.microsoft.com/office/drawing/2014/main" id="{1EED1142-1449-9DB8-98B9-E3D2EF9DC28A}"/>
              </a:ext>
            </a:extLst>
          </p:cNvPr>
          <p:cNvCxnSpPr/>
          <p:nvPr/>
        </p:nvCxnSpPr>
        <p:spPr>
          <a:xfrm>
            <a:off x="1371530" y="3807892"/>
            <a:ext cx="20482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8" name="直接连接符 138">
            <a:extLst>
              <a:ext uri="{FF2B5EF4-FFF2-40B4-BE49-F238E27FC236}">
                <a16:creationId xmlns:a16="http://schemas.microsoft.com/office/drawing/2014/main" id="{F22A7B8F-FEF8-6472-45E8-978EA98ACDFA}"/>
              </a:ext>
            </a:extLst>
          </p:cNvPr>
          <p:cNvCxnSpPr>
            <a:cxnSpLocks/>
          </p:cNvCxnSpPr>
          <p:nvPr/>
        </p:nvCxnSpPr>
        <p:spPr>
          <a:xfrm>
            <a:off x="8351576" y="5997466"/>
            <a:ext cx="293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9" name="直接连接符 139">
            <a:extLst>
              <a:ext uri="{FF2B5EF4-FFF2-40B4-BE49-F238E27FC236}">
                <a16:creationId xmlns:a16="http://schemas.microsoft.com/office/drawing/2014/main" id="{147A0D0E-5816-9AF8-6889-766F137863F3}"/>
              </a:ext>
            </a:extLst>
          </p:cNvPr>
          <p:cNvCxnSpPr>
            <a:cxnSpLocks/>
          </p:cNvCxnSpPr>
          <p:nvPr/>
        </p:nvCxnSpPr>
        <p:spPr>
          <a:xfrm>
            <a:off x="2450297" y="3968720"/>
            <a:ext cx="0" cy="1388782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60" name="直接连接符 140">
            <a:extLst>
              <a:ext uri="{FF2B5EF4-FFF2-40B4-BE49-F238E27FC236}">
                <a16:creationId xmlns:a16="http://schemas.microsoft.com/office/drawing/2014/main" id="{B85338AC-CDB6-3214-1571-752B24478F1F}"/>
              </a:ext>
            </a:extLst>
          </p:cNvPr>
          <p:cNvCxnSpPr/>
          <p:nvPr/>
        </p:nvCxnSpPr>
        <p:spPr>
          <a:xfrm>
            <a:off x="2450297" y="5357501"/>
            <a:ext cx="33930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61" name="直接连接符 141">
            <a:extLst>
              <a:ext uri="{FF2B5EF4-FFF2-40B4-BE49-F238E27FC236}">
                <a16:creationId xmlns:a16="http://schemas.microsoft.com/office/drawing/2014/main" id="{E7FB5BAB-191A-B638-85BA-8C93CDD0EB2A}"/>
              </a:ext>
            </a:extLst>
          </p:cNvPr>
          <p:cNvCxnSpPr/>
          <p:nvPr/>
        </p:nvCxnSpPr>
        <p:spPr>
          <a:xfrm>
            <a:off x="8705639" y="2609864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462" name="直接连接符 142">
            <a:extLst>
              <a:ext uri="{FF2B5EF4-FFF2-40B4-BE49-F238E27FC236}">
                <a16:creationId xmlns:a16="http://schemas.microsoft.com/office/drawing/2014/main" id="{FF17F264-7EDA-455C-9D7C-0F3991BF7FE7}"/>
              </a:ext>
            </a:extLst>
          </p:cNvPr>
          <p:cNvCxnSpPr/>
          <p:nvPr/>
        </p:nvCxnSpPr>
        <p:spPr>
          <a:xfrm>
            <a:off x="8270465" y="3994882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463" name="直接连接符 143">
            <a:extLst>
              <a:ext uri="{FF2B5EF4-FFF2-40B4-BE49-F238E27FC236}">
                <a16:creationId xmlns:a16="http://schemas.microsoft.com/office/drawing/2014/main" id="{8B239FF4-411A-48AC-CA59-58D4E1520545}"/>
              </a:ext>
            </a:extLst>
          </p:cNvPr>
          <p:cNvCxnSpPr/>
          <p:nvPr/>
        </p:nvCxnSpPr>
        <p:spPr>
          <a:xfrm>
            <a:off x="8705639" y="2609864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64" name="流程图: 延期 144">
            <a:extLst>
              <a:ext uri="{FF2B5EF4-FFF2-40B4-BE49-F238E27FC236}">
                <a16:creationId xmlns:a16="http://schemas.microsoft.com/office/drawing/2014/main" id="{F63DBF30-93A6-8142-050A-54BFAFA2087A}"/>
              </a:ext>
            </a:extLst>
          </p:cNvPr>
          <p:cNvSpPr/>
          <p:nvPr/>
        </p:nvSpPr>
        <p:spPr>
          <a:xfrm>
            <a:off x="8909900" y="2450243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465" name="直接连接符 145">
            <a:extLst>
              <a:ext uri="{FF2B5EF4-FFF2-40B4-BE49-F238E27FC236}">
                <a16:creationId xmlns:a16="http://schemas.microsoft.com/office/drawing/2014/main" id="{FC50CED9-9C1A-1A6C-292F-B010A37A9140}"/>
              </a:ext>
            </a:extLst>
          </p:cNvPr>
          <p:cNvCxnSpPr/>
          <p:nvPr/>
        </p:nvCxnSpPr>
        <p:spPr>
          <a:xfrm>
            <a:off x="9177728" y="2558517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466" name="直接连接符 146">
            <a:extLst>
              <a:ext uri="{FF2B5EF4-FFF2-40B4-BE49-F238E27FC236}">
                <a16:creationId xmlns:a16="http://schemas.microsoft.com/office/drawing/2014/main" id="{71B8AC6B-F6AC-7F94-378B-F18DC9B404EB}"/>
              </a:ext>
            </a:extLst>
          </p:cNvPr>
          <p:cNvCxnSpPr/>
          <p:nvPr/>
        </p:nvCxnSpPr>
        <p:spPr>
          <a:xfrm>
            <a:off x="9442525" y="1842445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467" name="直接连接符 147">
            <a:extLst>
              <a:ext uri="{FF2B5EF4-FFF2-40B4-BE49-F238E27FC236}">
                <a16:creationId xmlns:a16="http://schemas.microsoft.com/office/drawing/2014/main" id="{32FF5AC3-A501-A580-8FCE-9FDDE059B636}"/>
              </a:ext>
            </a:extLst>
          </p:cNvPr>
          <p:cNvCxnSpPr/>
          <p:nvPr/>
        </p:nvCxnSpPr>
        <p:spPr>
          <a:xfrm>
            <a:off x="1701267" y="1842445"/>
            <a:ext cx="7741258" cy="0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68" name="直接连接符 148">
            <a:extLst>
              <a:ext uri="{FF2B5EF4-FFF2-40B4-BE49-F238E27FC236}">
                <a16:creationId xmlns:a16="http://schemas.microsoft.com/office/drawing/2014/main" id="{C87BE6F5-7B4A-2ECD-FF49-BAAC9BD1D049}"/>
              </a:ext>
            </a:extLst>
          </p:cNvPr>
          <p:cNvCxnSpPr/>
          <p:nvPr/>
        </p:nvCxnSpPr>
        <p:spPr>
          <a:xfrm>
            <a:off x="1688095" y="1842445"/>
            <a:ext cx="0" cy="1882334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469" name="矩形 1468">
            <a:extLst>
              <a:ext uri="{FF2B5EF4-FFF2-40B4-BE49-F238E27FC236}">
                <a16:creationId xmlns:a16="http://schemas.microsoft.com/office/drawing/2014/main" id="{27B629B1-0F6F-1F81-DE45-2D8E4538F496}"/>
              </a:ext>
            </a:extLst>
          </p:cNvPr>
          <p:cNvSpPr/>
          <p:nvPr/>
        </p:nvSpPr>
        <p:spPr>
          <a:xfrm>
            <a:off x="828401" y="366804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0" name="矩形 1469">
            <a:extLst>
              <a:ext uri="{FF2B5EF4-FFF2-40B4-BE49-F238E27FC236}">
                <a16:creationId xmlns:a16="http://schemas.microsoft.com/office/drawing/2014/main" id="{EB14B8D6-8AB7-5E75-6743-AB86C3B09DB4}"/>
              </a:ext>
            </a:extLst>
          </p:cNvPr>
          <p:cNvSpPr/>
          <p:nvPr/>
        </p:nvSpPr>
        <p:spPr>
          <a:xfrm>
            <a:off x="4281850" y="3674912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71" name="矩形 1470">
            <a:extLst>
              <a:ext uri="{FF2B5EF4-FFF2-40B4-BE49-F238E27FC236}">
                <a16:creationId xmlns:a16="http://schemas.microsoft.com/office/drawing/2014/main" id="{B1F3C314-46A1-24B0-BA93-166739CA3A33}"/>
              </a:ext>
            </a:extLst>
          </p:cNvPr>
          <p:cNvSpPr/>
          <p:nvPr/>
        </p:nvSpPr>
        <p:spPr>
          <a:xfrm>
            <a:off x="4289080" y="3942460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72" name="矩形 1471">
            <a:extLst>
              <a:ext uri="{FF2B5EF4-FFF2-40B4-BE49-F238E27FC236}">
                <a16:creationId xmlns:a16="http://schemas.microsoft.com/office/drawing/2014/main" id="{454A7EF4-F1E3-9BA7-B7A6-8DCCE2B27EBA}"/>
              </a:ext>
            </a:extLst>
          </p:cNvPr>
          <p:cNvSpPr/>
          <p:nvPr/>
        </p:nvSpPr>
        <p:spPr>
          <a:xfrm>
            <a:off x="4281630" y="4437016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73" name="直接连接符 153">
            <a:extLst>
              <a:ext uri="{FF2B5EF4-FFF2-40B4-BE49-F238E27FC236}">
                <a16:creationId xmlns:a16="http://schemas.microsoft.com/office/drawing/2014/main" id="{3DFD02AE-F4D6-C1C9-252B-09665B69BC9A}"/>
              </a:ext>
            </a:extLst>
          </p:cNvPr>
          <p:cNvCxnSpPr/>
          <p:nvPr/>
        </p:nvCxnSpPr>
        <p:spPr>
          <a:xfrm>
            <a:off x="3974093" y="3966729"/>
            <a:ext cx="100424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1474" name="矩形 1473">
            <a:extLst>
              <a:ext uri="{FF2B5EF4-FFF2-40B4-BE49-F238E27FC236}">
                <a16:creationId xmlns:a16="http://schemas.microsoft.com/office/drawing/2014/main" id="{B5B93644-0FA4-397F-62DE-CD6B33FD16C5}"/>
              </a:ext>
            </a:extLst>
          </p:cNvPr>
          <p:cNvSpPr/>
          <p:nvPr/>
        </p:nvSpPr>
        <p:spPr>
          <a:xfrm>
            <a:off x="4970249" y="2051891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5" name="组合 1474">
            <a:extLst>
              <a:ext uri="{FF2B5EF4-FFF2-40B4-BE49-F238E27FC236}">
                <a16:creationId xmlns:a16="http://schemas.microsoft.com/office/drawing/2014/main" id="{42E1199E-CDAC-ED09-AFAA-21F943234BC1}"/>
              </a:ext>
            </a:extLst>
          </p:cNvPr>
          <p:cNvGrpSpPr/>
          <p:nvPr/>
        </p:nvGrpSpPr>
        <p:grpSpPr>
          <a:xfrm>
            <a:off x="4970249" y="2470784"/>
            <a:ext cx="3076649" cy="296556"/>
            <a:chOff x="5065360" y="2430566"/>
            <a:chExt cx="3244903" cy="312774"/>
          </a:xfrm>
        </p:grpSpPr>
        <p:cxnSp>
          <p:nvCxnSpPr>
            <p:cNvPr id="1476" name="直接连接符 159">
              <a:extLst>
                <a:ext uri="{FF2B5EF4-FFF2-40B4-BE49-F238E27FC236}">
                  <a16:creationId xmlns:a16="http://schemas.microsoft.com/office/drawing/2014/main" id="{4A7A5683-0C03-E103-DA2A-39A57E78FF30}"/>
                </a:ext>
              </a:extLst>
            </p:cNvPr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1477" name="矩形 1476">
              <a:extLst>
                <a:ext uri="{FF2B5EF4-FFF2-40B4-BE49-F238E27FC236}">
                  <a16:creationId xmlns:a16="http://schemas.microsoft.com/office/drawing/2014/main" id="{C4D9A635-561A-7285-E190-FB9F8B3F0246}"/>
                </a:ext>
              </a:extLst>
            </p:cNvPr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78" name="组合 1477">
            <a:extLst>
              <a:ext uri="{FF2B5EF4-FFF2-40B4-BE49-F238E27FC236}">
                <a16:creationId xmlns:a16="http://schemas.microsoft.com/office/drawing/2014/main" id="{9F25F9F4-33E3-B97C-0E67-E88FE46BF485}"/>
              </a:ext>
            </a:extLst>
          </p:cNvPr>
          <p:cNvGrpSpPr/>
          <p:nvPr/>
        </p:nvGrpSpPr>
        <p:grpSpPr>
          <a:xfrm>
            <a:off x="4970249" y="2691141"/>
            <a:ext cx="2337433" cy="296556"/>
            <a:chOff x="5065360" y="2662976"/>
            <a:chExt cx="2465261" cy="312774"/>
          </a:xfrm>
        </p:grpSpPr>
        <p:cxnSp>
          <p:nvCxnSpPr>
            <p:cNvPr id="1479" name="直接连接符 162">
              <a:extLst>
                <a:ext uri="{FF2B5EF4-FFF2-40B4-BE49-F238E27FC236}">
                  <a16:creationId xmlns:a16="http://schemas.microsoft.com/office/drawing/2014/main" id="{A0E6B259-445D-F91F-75BC-4FC2A9374910}"/>
                </a:ext>
              </a:extLst>
            </p:cNvPr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1480" name="矩形 1479">
              <a:extLst>
                <a:ext uri="{FF2B5EF4-FFF2-40B4-BE49-F238E27FC236}">
                  <a16:creationId xmlns:a16="http://schemas.microsoft.com/office/drawing/2014/main" id="{CB973E7E-C300-17F9-2F36-638EE5C77E7B}"/>
                </a:ext>
              </a:extLst>
            </p:cNvPr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1481" name="矩形 1480">
            <a:extLst>
              <a:ext uri="{FF2B5EF4-FFF2-40B4-BE49-F238E27FC236}">
                <a16:creationId xmlns:a16="http://schemas.microsoft.com/office/drawing/2014/main" id="{D8442624-921F-95E1-526A-EE11D691549E}"/>
              </a:ext>
            </a:extLst>
          </p:cNvPr>
          <p:cNvSpPr/>
          <p:nvPr/>
        </p:nvSpPr>
        <p:spPr>
          <a:xfrm>
            <a:off x="9098637" y="2510686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82" name="直接连接符 165">
            <a:extLst>
              <a:ext uri="{FF2B5EF4-FFF2-40B4-BE49-F238E27FC236}">
                <a16:creationId xmlns:a16="http://schemas.microsoft.com/office/drawing/2014/main" id="{65D7E057-50F0-26A2-7ED7-E729E9D52A5C}"/>
              </a:ext>
            </a:extLst>
          </p:cNvPr>
          <p:cNvCxnSpPr>
            <a:cxnSpLocks/>
          </p:cNvCxnSpPr>
          <p:nvPr/>
        </p:nvCxnSpPr>
        <p:spPr>
          <a:xfrm flipV="1">
            <a:off x="2177143" y="4166990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483" name="矩形 1482">
            <a:extLst>
              <a:ext uri="{FF2B5EF4-FFF2-40B4-BE49-F238E27FC236}">
                <a16:creationId xmlns:a16="http://schemas.microsoft.com/office/drawing/2014/main" id="{A71CA712-1E82-89A9-999E-BD917B183056}"/>
              </a:ext>
            </a:extLst>
          </p:cNvPr>
          <p:cNvSpPr/>
          <p:nvPr/>
        </p:nvSpPr>
        <p:spPr>
          <a:xfrm>
            <a:off x="1940936" y="421190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84" name="直接连接符 167">
            <a:extLst>
              <a:ext uri="{FF2B5EF4-FFF2-40B4-BE49-F238E27FC236}">
                <a16:creationId xmlns:a16="http://schemas.microsoft.com/office/drawing/2014/main" id="{9EF2EF7E-BCEF-5768-C9B2-0ACD5B2D2434}"/>
              </a:ext>
            </a:extLst>
          </p:cNvPr>
          <p:cNvCxnSpPr>
            <a:cxnSpLocks/>
            <a:endCxn id="1532" idx="1"/>
          </p:cNvCxnSpPr>
          <p:nvPr/>
        </p:nvCxnSpPr>
        <p:spPr>
          <a:xfrm>
            <a:off x="1762189" y="3948534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485" name="矩形 1484">
            <a:extLst>
              <a:ext uri="{FF2B5EF4-FFF2-40B4-BE49-F238E27FC236}">
                <a16:creationId xmlns:a16="http://schemas.microsoft.com/office/drawing/2014/main" id="{024198B7-82AE-6206-13DF-2A1352A6C81F}"/>
              </a:ext>
            </a:extLst>
          </p:cNvPr>
          <p:cNvSpPr/>
          <p:nvPr/>
        </p:nvSpPr>
        <p:spPr>
          <a:xfrm>
            <a:off x="1976837" y="3413648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86" name="矩形 1485">
            <a:extLst>
              <a:ext uri="{FF2B5EF4-FFF2-40B4-BE49-F238E27FC236}">
                <a16:creationId xmlns:a16="http://schemas.microsoft.com/office/drawing/2014/main" id="{7DCC4272-022A-8EF8-626C-546E6FA0E212}"/>
              </a:ext>
            </a:extLst>
          </p:cNvPr>
          <p:cNvSpPr/>
          <p:nvPr/>
        </p:nvSpPr>
        <p:spPr>
          <a:xfrm>
            <a:off x="3425355" y="370484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1487" name="矩形 1486">
            <a:extLst>
              <a:ext uri="{FF2B5EF4-FFF2-40B4-BE49-F238E27FC236}">
                <a16:creationId xmlns:a16="http://schemas.microsoft.com/office/drawing/2014/main" id="{46346903-A458-D7AE-53D7-8807F60B99AC}"/>
              </a:ext>
            </a:extLst>
          </p:cNvPr>
          <p:cNvSpPr/>
          <p:nvPr/>
        </p:nvSpPr>
        <p:spPr>
          <a:xfrm>
            <a:off x="2129575" y="5652273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8" name="矩形 1487">
            <a:extLst>
              <a:ext uri="{FF2B5EF4-FFF2-40B4-BE49-F238E27FC236}">
                <a16:creationId xmlns:a16="http://schemas.microsoft.com/office/drawing/2014/main" id="{54A3AB5C-A3CB-474E-E6E7-075450A94EB9}"/>
              </a:ext>
            </a:extLst>
          </p:cNvPr>
          <p:cNvSpPr/>
          <p:nvPr/>
        </p:nvSpPr>
        <p:spPr>
          <a:xfrm>
            <a:off x="3233115" y="530894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9" name="矩形 1488">
            <a:extLst>
              <a:ext uri="{FF2B5EF4-FFF2-40B4-BE49-F238E27FC236}">
                <a16:creationId xmlns:a16="http://schemas.microsoft.com/office/drawing/2014/main" id="{F020CEF0-36D7-29A1-DEC4-11EAF4EA5DCE}"/>
              </a:ext>
            </a:extLst>
          </p:cNvPr>
          <p:cNvSpPr/>
          <p:nvPr/>
        </p:nvSpPr>
        <p:spPr>
          <a:xfrm>
            <a:off x="3938853" y="2930398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0" name="矩形 1489">
            <a:extLst>
              <a:ext uri="{FF2B5EF4-FFF2-40B4-BE49-F238E27FC236}">
                <a16:creationId xmlns:a16="http://schemas.microsoft.com/office/drawing/2014/main" id="{5E1F1FD2-8299-26EB-78BB-5BB04A4AC56E}"/>
              </a:ext>
            </a:extLst>
          </p:cNvPr>
          <p:cNvSpPr/>
          <p:nvPr/>
        </p:nvSpPr>
        <p:spPr>
          <a:xfrm>
            <a:off x="3953708" y="3998462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1" name="矩形 1490">
            <a:extLst>
              <a:ext uri="{FF2B5EF4-FFF2-40B4-BE49-F238E27FC236}">
                <a16:creationId xmlns:a16="http://schemas.microsoft.com/office/drawing/2014/main" id="{3EF9CBFF-7B82-9F62-47EC-94B2E93AA008}"/>
              </a:ext>
            </a:extLst>
          </p:cNvPr>
          <p:cNvSpPr/>
          <p:nvPr/>
        </p:nvSpPr>
        <p:spPr>
          <a:xfrm>
            <a:off x="3955442" y="3744833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2" name="矩形 1491">
            <a:extLst>
              <a:ext uri="{FF2B5EF4-FFF2-40B4-BE49-F238E27FC236}">
                <a16:creationId xmlns:a16="http://schemas.microsoft.com/office/drawing/2014/main" id="{B8995F7F-7023-1392-FF7E-381469FA4E39}"/>
              </a:ext>
            </a:extLst>
          </p:cNvPr>
          <p:cNvSpPr/>
          <p:nvPr/>
        </p:nvSpPr>
        <p:spPr>
          <a:xfrm>
            <a:off x="3938672" y="4489493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3" name="矩形 1492">
            <a:extLst>
              <a:ext uri="{FF2B5EF4-FFF2-40B4-BE49-F238E27FC236}">
                <a16:creationId xmlns:a16="http://schemas.microsoft.com/office/drawing/2014/main" id="{DC6DEBC3-231A-04F3-F925-B0900F863AD8}"/>
              </a:ext>
            </a:extLst>
          </p:cNvPr>
          <p:cNvSpPr/>
          <p:nvPr/>
        </p:nvSpPr>
        <p:spPr>
          <a:xfrm>
            <a:off x="3938725" y="5666064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4" name="矩形 1493">
            <a:extLst>
              <a:ext uri="{FF2B5EF4-FFF2-40B4-BE49-F238E27FC236}">
                <a16:creationId xmlns:a16="http://schemas.microsoft.com/office/drawing/2014/main" id="{02516A61-8C07-8726-1A20-2C50A52B6F0F}"/>
              </a:ext>
            </a:extLst>
          </p:cNvPr>
          <p:cNvSpPr/>
          <p:nvPr/>
        </p:nvSpPr>
        <p:spPr>
          <a:xfrm>
            <a:off x="5155525" y="5703893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5" name="矩形 1494">
            <a:extLst>
              <a:ext uri="{FF2B5EF4-FFF2-40B4-BE49-F238E27FC236}">
                <a16:creationId xmlns:a16="http://schemas.microsoft.com/office/drawing/2014/main" id="{E5F5783C-100D-C8BC-CD39-5A22AB1BA39F}"/>
              </a:ext>
            </a:extLst>
          </p:cNvPr>
          <p:cNvSpPr/>
          <p:nvPr/>
        </p:nvSpPr>
        <p:spPr>
          <a:xfrm>
            <a:off x="6214238" y="5796097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6" name="直接连接符 179">
            <a:extLst>
              <a:ext uri="{FF2B5EF4-FFF2-40B4-BE49-F238E27FC236}">
                <a16:creationId xmlns:a16="http://schemas.microsoft.com/office/drawing/2014/main" id="{C37D61D2-EC33-EA4B-70F6-EF74514B62E4}"/>
              </a:ext>
            </a:extLst>
          </p:cNvPr>
          <p:cNvCxnSpPr/>
          <p:nvPr/>
        </p:nvCxnSpPr>
        <p:spPr>
          <a:xfrm>
            <a:off x="6337178" y="3968720"/>
            <a:ext cx="1476815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1497" name="矩形 1496">
            <a:extLst>
              <a:ext uri="{FF2B5EF4-FFF2-40B4-BE49-F238E27FC236}">
                <a16:creationId xmlns:a16="http://schemas.microsoft.com/office/drawing/2014/main" id="{FF3CD142-1EE6-0B8F-B301-B5025623CCBD}"/>
              </a:ext>
            </a:extLst>
          </p:cNvPr>
          <p:cNvSpPr/>
          <p:nvPr/>
        </p:nvSpPr>
        <p:spPr>
          <a:xfrm>
            <a:off x="8140106" y="5888179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8" name="矩形 1497">
            <a:extLst>
              <a:ext uri="{FF2B5EF4-FFF2-40B4-BE49-F238E27FC236}">
                <a16:creationId xmlns:a16="http://schemas.microsoft.com/office/drawing/2014/main" id="{C3B82B16-FD60-D8A4-1650-01C0CD8BF1CC}"/>
              </a:ext>
            </a:extLst>
          </p:cNvPr>
          <p:cNvSpPr/>
          <p:nvPr/>
        </p:nvSpPr>
        <p:spPr>
          <a:xfrm>
            <a:off x="8321654" y="5666452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9" name="直接连接符 182">
            <a:extLst>
              <a:ext uri="{FF2B5EF4-FFF2-40B4-BE49-F238E27FC236}">
                <a16:creationId xmlns:a16="http://schemas.microsoft.com/office/drawing/2014/main" id="{A4D10B10-4468-8BAC-3B35-1343C1B5E7B1}"/>
              </a:ext>
            </a:extLst>
          </p:cNvPr>
          <p:cNvCxnSpPr>
            <a:cxnSpLocks/>
            <a:stCxn id="1584" idx="2"/>
          </p:cNvCxnSpPr>
          <p:nvPr/>
        </p:nvCxnSpPr>
        <p:spPr>
          <a:xfrm flipV="1">
            <a:off x="7404693" y="4476735"/>
            <a:ext cx="436624" cy="3344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1500" name="矩形 1499">
            <a:extLst>
              <a:ext uri="{FF2B5EF4-FFF2-40B4-BE49-F238E27FC236}">
                <a16:creationId xmlns:a16="http://schemas.microsoft.com/office/drawing/2014/main" id="{B8D62E7C-9F92-D506-4A68-7C05184EF75F}"/>
              </a:ext>
            </a:extLst>
          </p:cNvPr>
          <p:cNvSpPr/>
          <p:nvPr/>
        </p:nvSpPr>
        <p:spPr>
          <a:xfrm>
            <a:off x="7348625" y="373420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1" name="矩形 1500">
            <a:extLst>
              <a:ext uri="{FF2B5EF4-FFF2-40B4-BE49-F238E27FC236}">
                <a16:creationId xmlns:a16="http://schemas.microsoft.com/office/drawing/2014/main" id="{C2212E03-B79A-9528-0715-3A1BD8F04B5D}"/>
              </a:ext>
            </a:extLst>
          </p:cNvPr>
          <p:cNvSpPr/>
          <p:nvPr/>
        </p:nvSpPr>
        <p:spPr>
          <a:xfrm>
            <a:off x="8195424" y="372206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2" name="矩形 1501">
            <a:extLst>
              <a:ext uri="{FF2B5EF4-FFF2-40B4-BE49-F238E27FC236}">
                <a16:creationId xmlns:a16="http://schemas.microsoft.com/office/drawing/2014/main" id="{97A3BE00-704C-D388-3994-63C415F7D1EB}"/>
              </a:ext>
            </a:extLst>
          </p:cNvPr>
          <p:cNvSpPr/>
          <p:nvPr/>
        </p:nvSpPr>
        <p:spPr>
          <a:xfrm>
            <a:off x="8243171" y="397457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3" name="矩形 1502">
            <a:extLst>
              <a:ext uri="{FF2B5EF4-FFF2-40B4-BE49-F238E27FC236}">
                <a16:creationId xmlns:a16="http://schemas.microsoft.com/office/drawing/2014/main" id="{100FFFF9-D84C-B78B-CDD8-1150A6BAFC54}"/>
              </a:ext>
            </a:extLst>
          </p:cNvPr>
          <p:cNvSpPr/>
          <p:nvPr/>
        </p:nvSpPr>
        <p:spPr>
          <a:xfrm>
            <a:off x="8225751" y="4541457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4" name="直接连接符 187">
            <a:extLst>
              <a:ext uri="{FF2B5EF4-FFF2-40B4-BE49-F238E27FC236}">
                <a16:creationId xmlns:a16="http://schemas.microsoft.com/office/drawing/2014/main" id="{9CB39E4A-C147-1EEC-0079-B1699558AB88}"/>
              </a:ext>
            </a:extLst>
          </p:cNvPr>
          <p:cNvCxnSpPr>
            <a:cxnSpLocks/>
          </p:cNvCxnSpPr>
          <p:nvPr/>
        </p:nvCxnSpPr>
        <p:spPr>
          <a:xfrm>
            <a:off x="8257355" y="4245437"/>
            <a:ext cx="116056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505" name="直接连接符 188">
            <a:extLst>
              <a:ext uri="{FF2B5EF4-FFF2-40B4-BE49-F238E27FC236}">
                <a16:creationId xmlns:a16="http://schemas.microsoft.com/office/drawing/2014/main" id="{0D4288D7-1608-555C-5B97-25CC91CFA1D8}"/>
              </a:ext>
            </a:extLst>
          </p:cNvPr>
          <p:cNvCxnSpPr/>
          <p:nvPr/>
        </p:nvCxnSpPr>
        <p:spPr>
          <a:xfrm>
            <a:off x="10162125" y="4244666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506" name="组合 1505">
            <a:extLst>
              <a:ext uri="{FF2B5EF4-FFF2-40B4-BE49-F238E27FC236}">
                <a16:creationId xmlns:a16="http://schemas.microsoft.com/office/drawing/2014/main" id="{94572529-A70E-2050-7E22-2D8081DC7A77}"/>
              </a:ext>
            </a:extLst>
          </p:cNvPr>
          <p:cNvGrpSpPr/>
          <p:nvPr/>
        </p:nvGrpSpPr>
        <p:grpSpPr>
          <a:xfrm>
            <a:off x="9355877" y="3670475"/>
            <a:ext cx="869365" cy="1361582"/>
            <a:chOff x="2106940" y="3477998"/>
            <a:chExt cx="952529" cy="1491834"/>
          </a:xfrm>
        </p:grpSpPr>
        <p:sp>
          <p:nvSpPr>
            <p:cNvPr id="1507" name="矩形 1506">
              <a:extLst>
                <a:ext uri="{FF2B5EF4-FFF2-40B4-BE49-F238E27FC236}">
                  <a16:creationId xmlns:a16="http://schemas.microsoft.com/office/drawing/2014/main" id="{4B2A678A-4710-3EE5-F748-88DDEC0E7F3E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08" name="矩形 1507">
              <a:extLst>
                <a:ext uri="{FF2B5EF4-FFF2-40B4-BE49-F238E27FC236}">
                  <a16:creationId xmlns:a16="http://schemas.microsoft.com/office/drawing/2014/main" id="{BE127028-B095-45D6-F924-09C0ADECD1F9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9" name="矩形 1508">
              <a:extLst>
                <a:ext uri="{FF2B5EF4-FFF2-40B4-BE49-F238E27FC236}">
                  <a16:creationId xmlns:a16="http://schemas.microsoft.com/office/drawing/2014/main" id="{94E5C86A-2B35-4249-38B7-C8C9B88CCD3C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0" name="矩形 1509">
              <a:extLst>
                <a:ext uri="{FF2B5EF4-FFF2-40B4-BE49-F238E27FC236}">
                  <a16:creationId xmlns:a16="http://schemas.microsoft.com/office/drawing/2014/main" id="{8B9C639E-DCA3-4443-B987-46A100235FA0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1" name="矩形 1510">
              <a:extLst>
                <a:ext uri="{FF2B5EF4-FFF2-40B4-BE49-F238E27FC236}">
                  <a16:creationId xmlns:a16="http://schemas.microsoft.com/office/drawing/2014/main" id="{9B54982F-51EA-7D8F-0758-8B13C419902F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1512" name="矩形 1511">
              <a:extLst>
                <a:ext uri="{FF2B5EF4-FFF2-40B4-BE49-F238E27FC236}">
                  <a16:creationId xmlns:a16="http://schemas.microsoft.com/office/drawing/2014/main" id="{AC6B113E-9F69-4FD9-A39B-0C09C0A57411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13" name="矩形 1512">
            <a:extLst>
              <a:ext uri="{FF2B5EF4-FFF2-40B4-BE49-F238E27FC236}">
                <a16:creationId xmlns:a16="http://schemas.microsoft.com/office/drawing/2014/main" id="{AD5AE076-C8F7-21F3-6D71-75B52A7ADF7E}"/>
              </a:ext>
            </a:extLst>
          </p:cNvPr>
          <p:cNvSpPr/>
          <p:nvPr/>
        </p:nvSpPr>
        <p:spPr>
          <a:xfrm>
            <a:off x="10108307" y="398384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4" name="矩形 1513">
            <a:extLst>
              <a:ext uri="{FF2B5EF4-FFF2-40B4-BE49-F238E27FC236}">
                <a16:creationId xmlns:a16="http://schemas.microsoft.com/office/drawing/2014/main" id="{84FB397E-9DA3-A0BA-1D71-C4A6B42692FD}"/>
              </a:ext>
            </a:extLst>
          </p:cNvPr>
          <p:cNvSpPr/>
          <p:nvPr/>
        </p:nvSpPr>
        <p:spPr>
          <a:xfrm>
            <a:off x="10129171" y="6483282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15" name="组合 1514">
            <a:extLst>
              <a:ext uri="{FF2B5EF4-FFF2-40B4-BE49-F238E27FC236}">
                <a16:creationId xmlns:a16="http://schemas.microsoft.com/office/drawing/2014/main" id="{C82B2D6E-4D42-94A8-2DB8-F2AD610A658B}"/>
              </a:ext>
            </a:extLst>
          </p:cNvPr>
          <p:cNvGrpSpPr/>
          <p:nvPr/>
        </p:nvGrpSpPr>
        <p:grpSpPr>
          <a:xfrm>
            <a:off x="2792553" y="5166908"/>
            <a:ext cx="530644" cy="860645"/>
            <a:chOff x="2768573" y="5274135"/>
            <a:chExt cx="559664" cy="907711"/>
          </a:xfrm>
        </p:grpSpPr>
        <p:sp>
          <p:nvSpPr>
            <p:cNvPr id="1516" name="任意多边形: 形状 323">
              <a:extLst>
                <a:ext uri="{FF2B5EF4-FFF2-40B4-BE49-F238E27FC236}">
                  <a16:creationId xmlns:a16="http://schemas.microsoft.com/office/drawing/2014/main" id="{469E15A9-9C10-EA72-8712-89504BC8CF86}"/>
                </a:ext>
              </a:extLst>
            </p:cNvPr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17" name="矩形 1516">
              <a:extLst>
                <a:ext uri="{FF2B5EF4-FFF2-40B4-BE49-F238E27FC236}">
                  <a16:creationId xmlns:a16="http://schemas.microsoft.com/office/drawing/2014/main" id="{DA215C9D-9E06-6F96-5C62-7EB25970C61F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18" name="组合 1517">
            <a:extLst>
              <a:ext uri="{FF2B5EF4-FFF2-40B4-BE49-F238E27FC236}">
                <a16:creationId xmlns:a16="http://schemas.microsoft.com/office/drawing/2014/main" id="{2BDBF8E2-E5DA-5855-807A-0625884325FB}"/>
              </a:ext>
            </a:extLst>
          </p:cNvPr>
          <p:cNvGrpSpPr/>
          <p:nvPr/>
        </p:nvGrpSpPr>
        <p:grpSpPr>
          <a:xfrm>
            <a:off x="7908207" y="5567145"/>
            <a:ext cx="534262" cy="860645"/>
            <a:chOff x="8163994" y="5696260"/>
            <a:chExt cx="563480" cy="907711"/>
          </a:xfrm>
        </p:grpSpPr>
        <p:sp>
          <p:nvSpPr>
            <p:cNvPr id="1519" name="任意多边形: 形状 323">
              <a:extLst>
                <a:ext uri="{FF2B5EF4-FFF2-40B4-BE49-F238E27FC236}">
                  <a16:creationId xmlns:a16="http://schemas.microsoft.com/office/drawing/2014/main" id="{48BBD485-D85E-AA29-F1D3-BEB94BA2D811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20" name="矩形 1519">
              <a:extLst>
                <a:ext uri="{FF2B5EF4-FFF2-40B4-BE49-F238E27FC236}">
                  <a16:creationId xmlns:a16="http://schemas.microsoft.com/office/drawing/2014/main" id="{CFF4F2F9-B77F-F7B8-040A-6AA3176282EC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521" name="矩形 1520">
            <a:extLst>
              <a:ext uri="{FF2B5EF4-FFF2-40B4-BE49-F238E27FC236}">
                <a16:creationId xmlns:a16="http://schemas.microsoft.com/office/drawing/2014/main" id="{4518D4C0-D915-A165-BA49-2FB8D687D48E}"/>
              </a:ext>
            </a:extLst>
          </p:cNvPr>
          <p:cNvSpPr/>
          <p:nvPr/>
        </p:nvSpPr>
        <p:spPr>
          <a:xfrm>
            <a:off x="1052438" y="6542452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2" name="直接连接符 205">
            <a:extLst>
              <a:ext uri="{FF2B5EF4-FFF2-40B4-BE49-F238E27FC236}">
                <a16:creationId xmlns:a16="http://schemas.microsoft.com/office/drawing/2014/main" id="{5B278B32-8BB0-664C-C506-43446D172CAA}"/>
              </a:ext>
            </a:extLst>
          </p:cNvPr>
          <p:cNvCxnSpPr>
            <a:cxnSpLocks/>
          </p:cNvCxnSpPr>
          <p:nvPr/>
        </p:nvCxnSpPr>
        <p:spPr>
          <a:xfrm>
            <a:off x="3996806" y="2899934"/>
            <a:ext cx="0" cy="298824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3" name="直接连接符 206">
            <a:extLst>
              <a:ext uri="{FF2B5EF4-FFF2-40B4-BE49-F238E27FC236}">
                <a16:creationId xmlns:a16="http://schemas.microsoft.com/office/drawing/2014/main" id="{03DA6FDB-7745-17E4-6FC8-82A2768496EB}"/>
              </a:ext>
            </a:extLst>
          </p:cNvPr>
          <p:cNvCxnSpPr/>
          <p:nvPr/>
        </p:nvCxnSpPr>
        <p:spPr>
          <a:xfrm>
            <a:off x="4344227" y="4476971"/>
            <a:ext cx="23827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4" name="直接连接符 207">
            <a:extLst>
              <a:ext uri="{FF2B5EF4-FFF2-40B4-BE49-F238E27FC236}">
                <a16:creationId xmlns:a16="http://schemas.microsoft.com/office/drawing/2014/main" id="{74146FB5-820A-AE74-7E1D-177ACD57272F}"/>
              </a:ext>
            </a:extLst>
          </p:cNvPr>
          <p:cNvCxnSpPr/>
          <p:nvPr/>
        </p:nvCxnSpPr>
        <p:spPr>
          <a:xfrm>
            <a:off x="3996806" y="2899934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5" name="直接连接符 208">
            <a:extLst>
              <a:ext uri="{FF2B5EF4-FFF2-40B4-BE49-F238E27FC236}">
                <a16:creationId xmlns:a16="http://schemas.microsoft.com/office/drawing/2014/main" id="{96685F61-0075-C125-69CC-14165DFEA2AB}"/>
              </a:ext>
            </a:extLst>
          </p:cNvPr>
          <p:cNvCxnSpPr/>
          <p:nvPr/>
        </p:nvCxnSpPr>
        <p:spPr>
          <a:xfrm>
            <a:off x="6628648" y="4822362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6" name="直接连接符 209">
            <a:extLst>
              <a:ext uri="{FF2B5EF4-FFF2-40B4-BE49-F238E27FC236}">
                <a16:creationId xmlns:a16="http://schemas.microsoft.com/office/drawing/2014/main" id="{D30ABBFC-B3F2-B5C4-E163-52A53C48E6BA}"/>
              </a:ext>
            </a:extLst>
          </p:cNvPr>
          <p:cNvCxnSpPr/>
          <p:nvPr/>
        </p:nvCxnSpPr>
        <p:spPr>
          <a:xfrm>
            <a:off x="6628647" y="4363678"/>
            <a:ext cx="0" cy="43160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7" name="直接连接符 210">
            <a:extLst>
              <a:ext uri="{FF2B5EF4-FFF2-40B4-BE49-F238E27FC236}">
                <a16:creationId xmlns:a16="http://schemas.microsoft.com/office/drawing/2014/main" id="{FC5DCA19-B848-8BC6-0EE3-1335295E7276}"/>
              </a:ext>
            </a:extLst>
          </p:cNvPr>
          <p:cNvCxnSpPr/>
          <p:nvPr/>
        </p:nvCxnSpPr>
        <p:spPr>
          <a:xfrm>
            <a:off x="6888762" y="4648481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8" name="直接连接符 211">
            <a:extLst>
              <a:ext uri="{FF2B5EF4-FFF2-40B4-BE49-F238E27FC236}">
                <a16:creationId xmlns:a16="http://schemas.microsoft.com/office/drawing/2014/main" id="{04C971F2-7A57-B1B0-0184-DA9D2AFA3C5F}"/>
              </a:ext>
            </a:extLst>
          </p:cNvPr>
          <p:cNvCxnSpPr/>
          <p:nvPr/>
        </p:nvCxnSpPr>
        <p:spPr>
          <a:xfrm>
            <a:off x="6907154" y="4633819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9" name="直接连接符 212">
            <a:extLst>
              <a:ext uri="{FF2B5EF4-FFF2-40B4-BE49-F238E27FC236}">
                <a16:creationId xmlns:a16="http://schemas.microsoft.com/office/drawing/2014/main" id="{1F819036-3232-1CDD-DEE1-E31CA09F2FB4}"/>
              </a:ext>
            </a:extLst>
          </p:cNvPr>
          <p:cNvCxnSpPr/>
          <p:nvPr/>
        </p:nvCxnSpPr>
        <p:spPr>
          <a:xfrm>
            <a:off x="4017308" y="3146522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530" name="矩形 1529">
            <a:extLst>
              <a:ext uri="{FF2B5EF4-FFF2-40B4-BE49-F238E27FC236}">
                <a16:creationId xmlns:a16="http://schemas.microsoft.com/office/drawing/2014/main" id="{1FFD61D9-D19B-B037-9E23-FE669551EDC2}"/>
              </a:ext>
            </a:extLst>
          </p:cNvPr>
          <p:cNvSpPr/>
          <p:nvPr/>
        </p:nvSpPr>
        <p:spPr>
          <a:xfrm>
            <a:off x="3945406" y="269019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31" name="组合 1530">
            <a:extLst>
              <a:ext uri="{FF2B5EF4-FFF2-40B4-BE49-F238E27FC236}">
                <a16:creationId xmlns:a16="http://schemas.microsoft.com/office/drawing/2014/main" id="{5B77FAE8-A844-2CA4-04FD-CC3896658BF0}"/>
              </a:ext>
            </a:extLst>
          </p:cNvPr>
          <p:cNvGrpSpPr/>
          <p:nvPr/>
        </p:nvGrpSpPr>
        <p:grpSpPr>
          <a:xfrm>
            <a:off x="2056827" y="3734207"/>
            <a:ext cx="239223" cy="429550"/>
            <a:chOff x="1992610" y="3763083"/>
            <a:chExt cx="252305" cy="453041"/>
          </a:xfrm>
        </p:grpSpPr>
        <p:sp>
          <p:nvSpPr>
            <p:cNvPr id="1532" name="矩形 1531">
              <a:extLst>
                <a:ext uri="{FF2B5EF4-FFF2-40B4-BE49-F238E27FC236}">
                  <a16:creationId xmlns:a16="http://schemas.microsoft.com/office/drawing/2014/main" id="{B059C40E-2A10-C390-47BA-3582C7C03290}"/>
                </a:ext>
              </a:extLst>
            </p:cNvPr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33" name="等腰三角形 216">
              <a:extLst>
                <a:ext uri="{FF2B5EF4-FFF2-40B4-BE49-F238E27FC236}">
                  <a16:creationId xmlns:a16="http://schemas.microsoft.com/office/drawing/2014/main" id="{362F6A84-F36B-6107-857A-571770AAE735}"/>
                </a:ext>
              </a:extLst>
            </p:cNvPr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534" name="组合 1533">
            <a:extLst>
              <a:ext uri="{FF2B5EF4-FFF2-40B4-BE49-F238E27FC236}">
                <a16:creationId xmlns:a16="http://schemas.microsoft.com/office/drawing/2014/main" id="{5369704C-656C-A2BD-DA24-4DAB43F9A8E9}"/>
              </a:ext>
            </a:extLst>
          </p:cNvPr>
          <p:cNvGrpSpPr/>
          <p:nvPr/>
        </p:nvGrpSpPr>
        <p:grpSpPr>
          <a:xfrm>
            <a:off x="9558255" y="491022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1535" name="直接连接符 218">
              <a:extLst>
                <a:ext uri="{FF2B5EF4-FFF2-40B4-BE49-F238E27FC236}">
                  <a16:creationId xmlns:a16="http://schemas.microsoft.com/office/drawing/2014/main" id="{987D6905-0FF4-A5DC-36B9-30ABC7CC1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536" name="矩形 1535">
              <a:extLst>
                <a:ext uri="{FF2B5EF4-FFF2-40B4-BE49-F238E27FC236}">
                  <a16:creationId xmlns:a16="http://schemas.microsoft.com/office/drawing/2014/main" id="{00AF6944-565F-45E2-1EE7-64BCC22E4E21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7" name="等腰三角形 220">
              <a:extLst>
                <a:ext uri="{FF2B5EF4-FFF2-40B4-BE49-F238E27FC236}">
                  <a16:creationId xmlns:a16="http://schemas.microsoft.com/office/drawing/2014/main" id="{214A0F44-45DB-4DF5-DFBE-B43817289F57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1538" name="直接连接符 221">
            <a:extLst>
              <a:ext uri="{FF2B5EF4-FFF2-40B4-BE49-F238E27FC236}">
                <a16:creationId xmlns:a16="http://schemas.microsoft.com/office/drawing/2014/main" id="{71F22DA9-4A3B-AE06-F0D5-BC01D3482E86}"/>
              </a:ext>
            </a:extLst>
          </p:cNvPr>
          <p:cNvCxnSpPr/>
          <p:nvPr/>
        </p:nvCxnSpPr>
        <p:spPr>
          <a:xfrm>
            <a:off x="3479490" y="3967480"/>
            <a:ext cx="517316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1539" name="组合 1538">
            <a:extLst>
              <a:ext uri="{FF2B5EF4-FFF2-40B4-BE49-F238E27FC236}">
                <a16:creationId xmlns:a16="http://schemas.microsoft.com/office/drawing/2014/main" id="{7F7B68C0-309E-9213-7E1E-9069FD9CDE85}"/>
              </a:ext>
            </a:extLst>
          </p:cNvPr>
          <p:cNvGrpSpPr/>
          <p:nvPr/>
        </p:nvGrpSpPr>
        <p:grpSpPr>
          <a:xfrm>
            <a:off x="4970249" y="2261337"/>
            <a:ext cx="4472277" cy="1733545"/>
            <a:chOff x="4802712" y="2095279"/>
            <a:chExt cx="4472277" cy="1733545"/>
          </a:xfrm>
        </p:grpSpPr>
        <p:cxnSp>
          <p:nvCxnSpPr>
            <p:cNvPr id="1540" name="直接连接符 224">
              <a:extLst>
                <a:ext uri="{FF2B5EF4-FFF2-40B4-BE49-F238E27FC236}">
                  <a16:creationId xmlns:a16="http://schemas.microsoft.com/office/drawing/2014/main" id="{68165BAF-311F-4400-998B-779AD30CAFB6}"/>
                </a:ext>
              </a:extLst>
            </p:cNvPr>
            <p:cNvCxnSpPr/>
            <p:nvPr/>
          </p:nvCxnSpPr>
          <p:spPr>
            <a:xfrm>
              <a:off x="8538102" y="2443806"/>
              <a:ext cx="189925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grpSp>
          <p:nvGrpSpPr>
            <p:cNvPr id="1541" name="组合 1540">
              <a:extLst>
                <a:ext uri="{FF2B5EF4-FFF2-40B4-BE49-F238E27FC236}">
                  <a16:creationId xmlns:a16="http://schemas.microsoft.com/office/drawing/2014/main" id="{C0A94796-C4C9-8770-1253-43848C0AD3EA}"/>
                </a:ext>
              </a:extLst>
            </p:cNvPr>
            <p:cNvGrpSpPr/>
            <p:nvPr/>
          </p:nvGrpSpPr>
          <p:grpSpPr>
            <a:xfrm>
              <a:off x="4802712" y="2095279"/>
              <a:ext cx="4472277" cy="1733545"/>
              <a:chOff x="4802712" y="2095279"/>
              <a:chExt cx="4472277" cy="1733545"/>
            </a:xfrm>
          </p:grpSpPr>
          <p:grpSp>
            <p:nvGrpSpPr>
              <p:cNvPr id="1542" name="组合 1541">
                <a:extLst>
                  <a:ext uri="{FF2B5EF4-FFF2-40B4-BE49-F238E27FC236}">
                    <a16:creationId xmlns:a16="http://schemas.microsoft.com/office/drawing/2014/main" id="{BF4F7252-9517-23DB-1CA2-9FA1F0598917}"/>
                  </a:ext>
                </a:extLst>
              </p:cNvPr>
              <p:cNvGrpSpPr/>
              <p:nvPr/>
            </p:nvGrpSpPr>
            <p:grpSpPr>
              <a:xfrm>
                <a:off x="4802712" y="2095279"/>
                <a:ext cx="3925315" cy="296556"/>
                <a:chOff x="5065360" y="2209666"/>
                <a:chExt cx="4139981" cy="312774"/>
              </a:xfrm>
            </p:grpSpPr>
            <p:cxnSp>
              <p:nvCxnSpPr>
                <p:cNvPr id="1547" name="直接连接符 156">
                  <a:extLst>
                    <a:ext uri="{FF2B5EF4-FFF2-40B4-BE49-F238E27FC236}">
                      <a16:creationId xmlns:a16="http://schemas.microsoft.com/office/drawing/2014/main" id="{2743E491-8BFF-2E36-2391-D9C519AC0067}"/>
                    </a:ext>
                  </a:extLst>
                </p:cNvPr>
                <p:cNvCxnSpPr/>
                <p:nvPr/>
              </p:nvCxnSpPr>
              <p:spPr>
                <a:xfrm>
                  <a:off x="5073891" y="2472651"/>
                  <a:ext cx="4131450" cy="0"/>
                </a:xfrm>
                <a:prstGeom prst="line">
                  <a:avLst/>
                </a:prstGeom>
                <a:noFill/>
                <a:ln w="31750" cap="sq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548" name="矩形 1547">
                  <a:extLst>
                    <a:ext uri="{FF2B5EF4-FFF2-40B4-BE49-F238E27FC236}">
                      <a16:creationId xmlns:a16="http://schemas.microsoft.com/office/drawing/2014/main" id="{7F75E030-4EF8-F01A-D167-35FFDBFABDCE}"/>
                    </a:ext>
                  </a:extLst>
                </p:cNvPr>
                <p:cNvSpPr/>
                <p:nvPr/>
              </p:nvSpPr>
              <p:spPr>
                <a:xfrm>
                  <a:off x="5065360" y="2209666"/>
                  <a:ext cx="712109" cy="3127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Branch</a:t>
                  </a:r>
                  <a:endParaRPr kumimoji="0" lang="zh-CN" altLang="en-US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543" name="直接连接符 222">
                <a:extLst>
                  <a:ext uri="{FF2B5EF4-FFF2-40B4-BE49-F238E27FC236}">
                    <a16:creationId xmlns:a16="http://schemas.microsoft.com/office/drawing/2014/main" id="{9B5B14F9-EEC4-D72F-EA09-ED122BFB6776}"/>
                  </a:ext>
                </a:extLst>
              </p:cNvPr>
              <p:cNvCxnSpPr/>
              <p:nvPr/>
            </p:nvCxnSpPr>
            <p:spPr>
              <a:xfrm>
                <a:off x="8538102" y="2443806"/>
                <a:ext cx="0" cy="1373984"/>
              </a:xfrm>
              <a:prstGeom prst="line">
                <a:avLst/>
              </a:prstGeom>
              <a:noFill/>
              <a:ln w="31750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44" name="直接连接符 223">
                <a:extLst>
                  <a:ext uri="{FF2B5EF4-FFF2-40B4-BE49-F238E27FC236}">
                    <a16:creationId xmlns:a16="http://schemas.microsoft.com/office/drawing/2014/main" id="{C0B87830-E489-A43A-954D-E99F91173BD6}"/>
                  </a:ext>
                </a:extLst>
              </p:cNvPr>
              <p:cNvCxnSpPr/>
              <p:nvPr/>
            </p:nvCxnSpPr>
            <p:spPr>
              <a:xfrm>
                <a:off x="8102928" y="3828824"/>
                <a:ext cx="435174" cy="0"/>
              </a:xfrm>
              <a:prstGeom prst="line">
                <a:avLst/>
              </a:prstGeom>
              <a:noFill/>
              <a:ln w="31750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45" name="流程图: 延期 225">
                <a:extLst>
                  <a:ext uri="{FF2B5EF4-FFF2-40B4-BE49-F238E27FC236}">
                    <a16:creationId xmlns:a16="http://schemas.microsoft.com/office/drawing/2014/main" id="{68459548-E008-87B0-395B-31C389856913}"/>
                  </a:ext>
                </a:extLst>
              </p:cNvPr>
              <p:cNvSpPr/>
              <p:nvPr/>
            </p:nvSpPr>
            <p:spPr>
              <a:xfrm>
                <a:off x="8742363" y="2284185"/>
                <a:ext cx="267302" cy="216548"/>
              </a:xfrm>
              <a:prstGeom prst="flowChartDelay">
                <a:avLst/>
              </a:prstGeom>
              <a:noFill/>
              <a:ln w="317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cxnSp>
            <p:nvCxnSpPr>
              <p:cNvPr id="1546" name="直接连接符 226">
                <a:extLst>
                  <a:ext uri="{FF2B5EF4-FFF2-40B4-BE49-F238E27FC236}">
                    <a16:creationId xmlns:a16="http://schemas.microsoft.com/office/drawing/2014/main" id="{59195364-5CCA-B0C3-6C08-6D734F0C1677}"/>
                  </a:ext>
                </a:extLst>
              </p:cNvPr>
              <p:cNvCxnSpPr/>
              <p:nvPr/>
            </p:nvCxnSpPr>
            <p:spPr>
              <a:xfrm>
                <a:off x="9010191" y="2392459"/>
                <a:ext cx="264798" cy="0"/>
              </a:xfrm>
              <a:prstGeom prst="line">
                <a:avLst/>
              </a:prstGeom>
              <a:noFill/>
              <a:ln w="31750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549" name="直接连接符 227">
            <a:extLst>
              <a:ext uri="{FF2B5EF4-FFF2-40B4-BE49-F238E27FC236}">
                <a16:creationId xmlns:a16="http://schemas.microsoft.com/office/drawing/2014/main" id="{7100F824-1806-2578-DDB5-7FD963CC3A2D}"/>
              </a:ext>
            </a:extLst>
          </p:cNvPr>
          <p:cNvCxnSpPr/>
          <p:nvPr/>
        </p:nvCxnSpPr>
        <p:spPr>
          <a:xfrm>
            <a:off x="9442525" y="1842445"/>
            <a:ext cx="0" cy="716072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550" name="矩形 1549">
            <a:extLst>
              <a:ext uri="{FF2B5EF4-FFF2-40B4-BE49-F238E27FC236}">
                <a16:creationId xmlns:a16="http://schemas.microsoft.com/office/drawing/2014/main" id="{B7610A4A-26A2-475B-9D30-C58788345CED}"/>
              </a:ext>
            </a:extLst>
          </p:cNvPr>
          <p:cNvSpPr/>
          <p:nvPr/>
        </p:nvSpPr>
        <p:spPr>
          <a:xfrm>
            <a:off x="828401" y="366804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1" name="矩形 1550">
            <a:extLst>
              <a:ext uri="{FF2B5EF4-FFF2-40B4-BE49-F238E27FC236}">
                <a16:creationId xmlns:a16="http://schemas.microsoft.com/office/drawing/2014/main" id="{1502BF45-8595-CA1E-FE1A-8D2A7018F28D}"/>
              </a:ext>
            </a:extLst>
          </p:cNvPr>
          <p:cNvSpPr/>
          <p:nvPr/>
        </p:nvSpPr>
        <p:spPr>
          <a:xfrm>
            <a:off x="4281850" y="3674912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52" name="矩形 1551">
            <a:extLst>
              <a:ext uri="{FF2B5EF4-FFF2-40B4-BE49-F238E27FC236}">
                <a16:creationId xmlns:a16="http://schemas.microsoft.com/office/drawing/2014/main" id="{1F6B58A3-D313-FAFC-D030-36CC02085A42}"/>
              </a:ext>
            </a:extLst>
          </p:cNvPr>
          <p:cNvSpPr/>
          <p:nvPr/>
        </p:nvSpPr>
        <p:spPr>
          <a:xfrm>
            <a:off x="4289080" y="3942460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553" name="组合 1552">
            <a:extLst>
              <a:ext uri="{FF2B5EF4-FFF2-40B4-BE49-F238E27FC236}">
                <a16:creationId xmlns:a16="http://schemas.microsoft.com/office/drawing/2014/main" id="{CCA95C2C-4FBF-77B5-1936-8DCFD3F09148}"/>
              </a:ext>
            </a:extLst>
          </p:cNvPr>
          <p:cNvGrpSpPr/>
          <p:nvPr/>
        </p:nvGrpSpPr>
        <p:grpSpPr>
          <a:xfrm>
            <a:off x="2618114" y="3643411"/>
            <a:ext cx="895565" cy="1370404"/>
            <a:chOff x="2153669" y="3581315"/>
            <a:chExt cx="981236" cy="1387999"/>
          </a:xfrm>
        </p:grpSpPr>
        <p:sp>
          <p:nvSpPr>
            <p:cNvPr id="1554" name="矩形 1553">
              <a:extLst>
                <a:ext uri="{FF2B5EF4-FFF2-40B4-BE49-F238E27FC236}">
                  <a16:creationId xmlns:a16="http://schemas.microsoft.com/office/drawing/2014/main" id="{DB70BEAE-1951-250E-64F1-5D8DD4ABF618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55" name="矩形 1554">
              <a:extLst>
                <a:ext uri="{FF2B5EF4-FFF2-40B4-BE49-F238E27FC236}">
                  <a16:creationId xmlns:a16="http://schemas.microsoft.com/office/drawing/2014/main" id="{34ADC954-DCC5-C2F8-2D55-ECAA165270C5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6" name="矩形 1555">
              <a:extLst>
                <a:ext uri="{FF2B5EF4-FFF2-40B4-BE49-F238E27FC236}">
                  <a16:creationId xmlns:a16="http://schemas.microsoft.com/office/drawing/2014/main" id="{C022A075-BCB6-0CE5-0475-3B8EC5DC718B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7" name="矩形 1556">
              <a:extLst>
                <a:ext uri="{FF2B5EF4-FFF2-40B4-BE49-F238E27FC236}">
                  <a16:creationId xmlns:a16="http://schemas.microsoft.com/office/drawing/2014/main" id="{5C238550-0BE3-2718-4D61-A58FAFE887D4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cxnSp>
        <p:nvCxnSpPr>
          <p:cNvPr id="1558" name="直接连接符 236">
            <a:extLst>
              <a:ext uri="{FF2B5EF4-FFF2-40B4-BE49-F238E27FC236}">
                <a16:creationId xmlns:a16="http://schemas.microsoft.com/office/drawing/2014/main" id="{81FEA91A-CCF4-7C66-1BE1-01C318537D63}"/>
              </a:ext>
            </a:extLst>
          </p:cNvPr>
          <p:cNvCxnSpPr>
            <a:cxnSpLocks/>
          </p:cNvCxnSpPr>
          <p:nvPr/>
        </p:nvCxnSpPr>
        <p:spPr>
          <a:xfrm>
            <a:off x="2300962" y="3953122"/>
            <a:ext cx="32528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559" name="直接连接符 237">
            <a:extLst>
              <a:ext uri="{FF2B5EF4-FFF2-40B4-BE49-F238E27FC236}">
                <a16:creationId xmlns:a16="http://schemas.microsoft.com/office/drawing/2014/main" id="{A10E6DB0-2A5F-8F1B-B087-14AA9D7F5DBD}"/>
              </a:ext>
            </a:extLst>
          </p:cNvPr>
          <p:cNvCxnSpPr/>
          <p:nvPr/>
        </p:nvCxnSpPr>
        <p:spPr>
          <a:xfrm>
            <a:off x="3992846" y="3968740"/>
            <a:ext cx="0" cy="1919439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560" name="直接连接符 238">
            <a:extLst>
              <a:ext uri="{FF2B5EF4-FFF2-40B4-BE49-F238E27FC236}">
                <a16:creationId xmlns:a16="http://schemas.microsoft.com/office/drawing/2014/main" id="{05969A78-AA50-BF58-0FC8-025BC0833D69}"/>
              </a:ext>
            </a:extLst>
          </p:cNvPr>
          <p:cNvCxnSpPr/>
          <p:nvPr/>
        </p:nvCxnSpPr>
        <p:spPr>
          <a:xfrm>
            <a:off x="4010809" y="4233522"/>
            <a:ext cx="96752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1561" name="组合 1560">
            <a:extLst>
              <a:ext uri="{FF2B5EF4-FFF2-40B4-BE49-F238E27FC236}">
                <a16:creationId xmlns:a16="http://schemas.microsoft.com/office/drawing/2014/main" id="{7548E292-741E-3842-F88A-7AE9673A20E4}"/>
              </a:ext>
            </a:extLst>
          </p:cNvPr>
          <p:cNvGrpSpPr/>
          <p:nvPr/>
        </p:nvGrpSpPr>
        <p:grpSpPr>
          <a:xfrm>
            <a:off x="1522465" y="3689140"/>
            <a:ext cx="273012" cy="511499"/>
            <a:chOff x="1429026" y="3715552"/>
            <a:chExt cx="287942" cy="539472"/>
          </a:xfrm>
        </p:grpSpPr>
        <p:sp>
          <p:nvSpPr>
            <p:cNvPr id="1562" name="流程图: 手动操作 254">
              <a:extLst>
                <a:ext uri="{FF2B5EF4-FFF2-40B4-BE49-F238E27FC236}">
                  <a16:creationId xmlns:a16="http://schemas.microsoft.com/office/drawing/2014/main" id="{5CAFD655-D77D-08D3-E5C5-C2D83EFD0035}"/>
                </a:ext>
              </a:extLst>
            </p:cNvPr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63" name="矩形 1562">
              <a:extLst>
                <a:ext uri="{FF2B5EF4-FFF2-40B4-BE49-F238E27FC236}">
                  <a16:creationId xmlns:a16="http://schemas.microsoft.com/office/drawing/2014/main" id="{41E12956-42D3-628B-9083-71AF786C5918}"/>
                </a:ext>
              </a:extLst>
            </p:cNvPr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64" name="组合 1563">
            <a:extLst>
              <a:ext uri="{FF2B5EF4-FFF2-40B4-BE49-F238E27FC236}">
                <a16:creationId xmlns:a16="http://schemas.microsoft.com/office/drawing/2014/main" id="{0D96EA2D-2B5E-5641-CBCD-E41D60AB3F14}"/>
              </a:ext>
            </a:extLst>
          </p:cNvPr>
          <p:cNvGrpSpPr/>
          <p:nvPr/>
        </p:nvGrpSpPr>
        <p:grpSpPr>
          <a:xfrm>
            <a:off x="4357234" y="1918089"/>
            <a:ext cx="621104" cy="1383549"/>
            <a:chOff x="4249767" y="1888664"/>
            <a:chExt cx="655071" cy="1459212"/>
          </a:xfrm>
        </p:grpSpPr>
        <p:sp>
          <p:nvSpPr>
            <p:cNvPr id="1565" name="矩形: 圆角 196">
              <a:extLst>
                <a:ext uri="{FF2B5EF4-FFF2-40B4-BE49-F238E27FC236}">
                  <a16:creationId xmlns:a16="http://schemas.microsoft.com/office/drawing/2014/main" id="{C0500C2F-1E6B-24DF-087C-E2489296BEE0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66" name="矩形 1565">
              <a:extLst>
                <a:ext uri="{FF2B5EF4-FFF2-40B4-BE49-F238E27FC236}">
                  <a16:creationId xmlns:a16="http://schemas.microsoft.com/office/drawing/2014/main" id="{9AE43D80-2F9E-D618-B011-6AFC89A376F4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1567" name="矩形 1566">
              <a:extLst>
                <a:ext uri="{FF2B5EF4-FFF2-40B4-BE49-F238E27FC236}">
                  <a16:creationId xmlns:a16="http://schemas.microsoft.com/office/drawing/2014/main" id="{288011E0-B016-26C9-A066-02D75E4B94E9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8" name="矩形 1567">
              <a:extLst>
                <a:ext uri="{FF2B5EF4-FFF2-40B4-BE49-F238E27FC236}">
                  <a16:creationId xmlns:a16="http://schemas.microsoft.com/office/drawing/2014/main" id="{A5E74348-AB7C-E9B0-2D9E-EFFB77C8749C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69" name="组合 1568">
            <a:extLst>
              <a:ext uri="{FF2B5EF4-FFF2-40B4-BE49-F238E27FC236}">
                <a16:creationId xmlns:a16="http://schemas.microsoft.com/office/drawing/2014/main" id="{EFCBBE7F-793A-5E2F-0B70-C20A553DCF6F}"/>
              </a:ext>
            </a:extLst>
          </p:cNvPr>
          <p:cNvGrpSpPr/>
          <p:nvPr/>
        </p:nvGrpSpPr>
        <p:grpSpPr>
          <a:xfrm>
            <a:off x="4356578" y="1917335"/>
            <a:ext cx="621104" cy="1383549"/>
            <a:chOff x="4249767" y="1888664"/>
            <a:chExt cx="655071" cy="1459212"/>
          </a:xfrm>
        </p:grpSpPr>
        <p:sp>
          <p:nvSpPr>
            <p:cNvPr id="1570" name="矩形: 圆角 196">
              <a:extLst>
                <a:ext uri="{FF2B5EF4-FFF2-40B4-BE49-F238E27FC236}">
                  <a16:creationId xmlns:a16="http://schemas.microsoft.com/office/drawing/2014/main" id="{2A3A80E0-E9F0-9098-FA57-89787B14C884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71" name="矩形 1570">
              <a:extLst>
                <a:ext uri="{FF2B5EF4-FFF2-40B4-BE49-F238E27FC236}">
                  <a16:creationId xmlns:a16="http://schemas.microsoft.com/office/drawing/2014/main" id="{57678AAA-D05D-94E7-A08C-D664E481A6EE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1572" name="矩形 1571">
              <a:extLst>
                <a:ext uri="{FF2B5EF4-FFF2-40B4-BE49-F238E27FC236}">
                  <a16:creationId xmlns:a16="http://schemas.microsoft.com/office/drawing/2014/main" id="{48D15858-0DA2-3C82-BA10-F31F08465B3C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3" name="矩形 1572">
              <a:extLst>
                <a:ext uri="{FF2B5EF4-FFF2-40B4-BE49-F238E27FC236}">
                  <a16:creationId xmlns:a16="http://schemas.microsoft.com/office/drawing/2014/main" id="{2BDC0020-0A47-A368-9B74-7A82BA8E048A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74" name="矩形 1573">
            <a:extLst>
              <a:ext uri="{FF2B5EF4-FFF2-40B4-BE49-F238E27FC236}">
                <a16:creationId xmlns:a16="http://schemas.microsoft.com/office/drawing/2014/main" id="{50CBAA65-27EA-9149-2FC5-75D94F3D475A}"/>
              </a:ext>
            </a:extLst>
          </p:cNvPr>
          <p:cNvSpPr/>
          <p:nvPr/>
        </p:nvSpPr>
        <p:spPr>
          <a:xfrm>
            <a:off x="1472440" y="4229009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cxnSp>
        <p:nvCxnSpPr>
          <p:cNvPr id="1575" name="直接连接符 268">
            <a:extLst>
              <a:ext uri="{FF2B5EF4-FFF2-40B4-BE49-F238E27FC236}">
                <a16:creationId xmlns:a16="http://schemas.microsoft.com/office/drawing/2014/main" id="{74ACE4C9-B37C-0F6C-6C98-6D8E0205154F}"/>
              </a:ext>
            </a:extLst>
          </p:cNvPr>
          <p:cNvCxnSpPr>
            <a:cxnSpLocks/>
          </p:cNvCxnSpPr>
          <p:nvPr/>
        </p:nvCxnSpPr>
        <p:spPr>
          <a:xfrm>
            <a:off x="6356391" y="4341135"/>
            <a:ext cx="821274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1576" name="任意多边形: 形状 323">
            <a:extLst>
              <a:ext uri="{FF2B5EF4-FFF2-40B4-BE49-F238E27FC236}">
                <a16:creationId xmlns:a16="http://schemas.microsoft.com/office/drawing/2014/main" id="{E03940D3-FD5C-AC67-9003-6BA0243F4DB8}"/>
              </a:ext>
            </a:extLst>
          </p:cNvPr>
          <p:cNvSpPr/>
          <p:nvPr/>
        </p:nvSpPr>
        <p:spPr>
          <a:xfrm>
            <a:off x="7813993" y="3799881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77" name="矩形 1576">
            <a:extLst>
              <a:ext uri="{FF2B5EF4-FFF2-40B4-BE49-F238E27FC236}">
                <a16:creationId xmlns:a16="http://schemas.microsoft.com/office/drawing/2014/main" id="{9C1F6372-51C2-6476-240E-30B075DDEBEE}"/>
              </a:ext>
            </a:extLst>
          </p:cNvPr>
          <p:cNvSpPr/>
          <p:nvPr/>
        </p:nvSpPr>
        <p:spPr>
          <a:xfrm rot="16200000">
            <a:off x="7869667" y="4092391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578" name="组合 1577">
            <a:extLst>
              <a:ext uri="{FF2B5EF4-FFF2-40B4-BE49-F238E27FC236}">
                <a16:creationId xmlns:a16="http://schemas.microsoft.com/office/drawing/2014/main" id="{6854E2A8-86F6-BA55-C975-3F9718692B20}"/>
              </a:ext>
            </a:extLst>
          </p:cNvPr>
          <p:cNvGrpSpPr/>
          <p:nvPr/>
        </p:nvGrpSpPr>
        <p:grpSpPr>
          <a:xfrm>
            <a:off x="7813985" y="3799881"/>
            <a:ext cx="469410" cy="860645"/>
            <a:chOff x="8064621" y="3840798"/>
            <a:chExt cx="495081" cy="907711"/>
          </a:xfrm>
        </p:grpSpPr>
        <p:sp>
          <p:nvSpPr>
            <p:cNvPr id="1579" name="任意多边形: 形状 323">
              <a:extLst>
                <a:ext uri="{FF2B5EF4-FFF2-40B4-BE49-F238E27FC236}">
                  <a16:creationId xmlns:a16="http://schemas.microsoft.com/office/drawing/2014/main" id="{705DBE63-791F-AAC2-F78A-AEAE5B1348E5}"/>
                </a:ext>
              </a:extLst>
            </p:cNvPr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80" name="矩形 1579">
              <a:extLst>
                <a:ext uri="{FF2B5EF4-FFF2-40B4-BE49-F238E27FC236}">
                  <a16:creationId xmlns:a16="http://schemas.microsoft.com/office/drawing/2014/main" id="{7F1F30E7-D282-870A-AED1-A5F22E026FB2}"/>
                </a:ext>
              </a:extLst>
            </p:cNvPr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581" name="流程图: 手动操作 274">
            <a:extLst>
              <a:ext uri="{FF2B5EF4-FFF2-40B4-BE49-F238E27FC236}">
                <a16:creationId xmlns:a16="http://schemas.microsoft.com/office/drawing/2014/main" id="{F46F704C-FE10-FECD-B0F8-365C34F99719}"/>
              </a:ext>
            </a:extLst>
          </p:cNvPr>
          <p:cNvSpPr/>
          <p:nvPr/>
        </p:nvSpPr>
        <p:spPr>
          <a:xfrm rot="16200000">
            <a:off x="7043422" y="4369590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82" name="矩形 1581">
            <a:extLst>
              <a:ext uri="{FF2B5EF4-FFF2-40B4-BE49-F238E27FC236}">
                <a16:creationId xmlns:a16="http://schemas.microsoft.com/office/drawing/2014/main" id="{3D5EE71D-C68C-0BBC-6C04-27E0F1DD6B74}"/>
              </a:ext>
            </a:extLst>
          </p:cNvPr>
          <p:cNvSpPr/>
          <p:nvPr/>
        </p:nvSpPr>
        <p:spPr>
          <a:xfrm>
            <a:off x="7132931" y="4227173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83" name="组合 1582">
            <a:extLst>
              <a:ext uri="{FF2B5EF4-FFF2-40B4-BE49-F238E27FC236}">
                <a16:creationId xmlns:a16="http://schemas.microsoft.com/office/drawing/2014/main" id="{29400FB5-7D12-00C7-A559-979C29AB4557}"/>
              </a:ext>
            </a:extLst>
          </p:cNvPr>
          <p:cNvGrpSpPr/>
          <p:nvPr/>
        </p:nvGrpSpPr>
        <p:grpSpPr>
          <a:xfrm>
            <a:off x="7134499" y="4220494"/>
            <a:ext cx="270195" cy="512487"/>
            <a:chOff x="7486013" y="4285586"/>
            <a:chExt cx="284971" cy="540514"/>
          </a:xfrm>
        </p:grpSpPr>
        <p:sp>
          <p:nvSpPr>
            <p:cNvPr id="1584" name="流程图: 手动操作 277">
              <a:extLst>
                <a:ext uri="{FF2B5EF4-FFF2-40B4-BE49-F238E27FC236}">
                  <a16:creationId xmlns:a16="http://schemas.microsoft.com/office/drawing/2014/main" id="{C22C6A1C-C201-E564-A893-B9BB3EBE9931}"/>
                </a:ext>
              </a:extLst>
            </p:cNvPr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85" name="矩形 1584">
              <a:extLst>
                <a:ext uri="{FF2B5EF4-FFF2-40B4-BE49-F238E27FC236}">
                  <a16:creationId xmlns:a16="http://schemas.microsoft.com/office/drawing/2014/main" id="{6B01E48D-22A3-8B40-1EFD-830D28583098}"/>
                </a:ext>
              </a:extLst>
            </p:cNvPr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86" name="组合 1585">
            <a:extLst>
              <a:ext uri="{FF2B5EF4-FFF2-40B4-BE49-F238E27FC236}">
                <a16:creationId xmlns:a16="http://schemas.microsoft.com/office/drawing/2014/main" id="{8B8DD24E-AE23-02DB-F5DC-EB127CA4DB62}"/>
              </a:ext>
            </a:extLst>
          </p:cNvPr>
          <p:cNvGrpSpPr/>
          <p:nvPr/>
        </p:nvGrpSpPr>
        <p:grpSpPr>
          <a:xfrm>
            <a:off x="10857944" y="3848249"/>
            <a:ext cx="269626" cy="505804"/>
            <a:chOff x="11267690" y="3916697"/>
            <a:chExt cx="284371" cy="533466"/>
          </a:xfrm>
        </p:grpSpPr>
        <p:sp>
          <p:nvSpPr>
            <p:cNvPr id="1587" name="流程图: 手动操作 280">
              <a:extLst>
                <a:ext uri="{FF2B5EF4-FFF2-40B4-BE49-F238E27FC236}">
                  <a16:creationId xmlns:a16="http://schemas.microsoft.com/office/drawing/2014/main" id="{F75E2178-98AB-5ADE-A5C2-E4B36CE9D254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88" name="矩形 1587">
              <a:extLst>
                <a:ext uri="{FF2B5EF4-FFF2-40B4-BE49-F238E27FC236}">
                  <a16:creationId xmlns:a16="http://schemas.microsoft.com/office/drawing/2014/main" id="{91A71DC1-A884-8F5B-55BF-0C9E63EFE648}"/>
                </a:ext>
              </a:extLst>
            </p:cNvPr>
            <p:cNvSpPr/>
            <p:nvPr/>
          </p:nvSpPr>
          <p:spPr>
            <a:xfrm>
              <a:off x="11267690" y="391766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89" name="直接连接符 282">
            <a:extLst>
              <a:ext uri="{FF2B5EF4-FFF2-40B4-BE49-F238E27FC236}">
                <a16:creationId xmlns:a16="http://schemas.microsoft.com/office/drawing/2014/main" id="{E9C26048-1BB7-804C-9B90-15563DFEB54D}"/>
              </a:ext>
            </a:extLst>
          </p:cNvPr>
          <p:cNvCxnSpPr/>
          <p:nvPr/>
        </p:nvCxnSpPr>
        <p:spPr>
          <a:xfrm>
            <a:off x="3992847" y="5899050"/>
            <a:ext cx="105338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590" name="直接连接符 283">
            <a:extLst>
              <a:ext uri="{FF2B5EF4-FFF2-40B4-BE49-F238E27FC236}">
                <a16:creationId xmlns:a16="http://schemas.microsoft.com/office/drawing/2014/main" id="{47FAC360-5D43-E008-8D1D-431B9125ADBA}"/>
              </a:ext>
            </a:extLst>
          </p:cNvPr>
          <p:cNvCxnSpPr/>
          <p:nvPr/>
        </p:nvCxnSpPr>
        <p:spPr>
          <a:xfrm>
            <a:off x="6281555" y="5821932"/>
            <a:ext cx="896110" cy="0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pSp>
        <p:nvGrpSpPr>
          <p:cNvPr id="1591" name="组合 1590">
            <a:extLst>
              <a:ext uri="{FF2B5EF4-FFF2-40B4-BE49-F238E27FC236}">
                <a16:creationId xmlns:a16="http://schemas.microsoft.com/office/drawing/2014/main" id="{76B55AE8-F71C-90EE-5365-6E04411D045B}"/>
              </a:ext>
            </a:extLst>
          </p:cNvPr>
          <p:cNvGrpSpPr/>
          <p:nvPr/>
        </p:nvGrpSpPr>
        <p:grpSpPr>
          <a:xfrm>
            <a:off x="5077469" y="5686570"/>
            <a:ext cx="1159685" cy="331959"/>
            <a:chOff x="5178444" y="5822218"/>
            <a:chExt cx="1223105" cy="350113"/>
          </a:xfrm>
        </p:grpSpPr>
        <p:sp>
          <p:nvSpPr>
            <p:cNvPr id="1592" name="流程图: 手动输入 146">
              <a:extLst>
                <a:ext uri="{FF2B5EF4-FFF2-40B4-BE49-F238E27FC236}">
                  <a16:creationId xmlns:a16="http://schemas.microsoft.com/office/drawing/2014/main" id="{C3BB994E-1174-B091-DF30-BA3863A1CC1D}"/>
                </a:ext>
              </a:extLst>
            </p:cNvPr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93" name="矩形 1592">
              <a:extLst>
                <a:ext uri="{FF2B5EF4-FFF2-40B4-BE49-F238E27FC236}">
                  <a16:creationId xmlns:a16="http://schemas.microsoft.com/office/drawing/2014/main" id="{DC9113E7-F5C2-8C04-D3EB-D40B50BC0F01}"/>
                </a:ext>
              </a:extLst>
            </p:cNvPr>
            <p:cNvSpPr/>
            <p:nvPr/>
          </p:nvSpPr>
          <p:spPr>
            <a:xfrm>
              <a:off x="5260633" y="5859557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94" name="直接连接符 287">
            <a:extLst>
              <a:ext uri="{FF2B5EF4-FFF2-40B4-BE49-F238E27FC236}">
                <a16:creationId xmlns:a16="http://schemas.microsoft.com/office/drawing/2014/main" id="{35950D4D-5DB4-F822-F13E-296A9BE6E60C}"/>
              </a:ext>
            </a:extLst>
          </p:cNvPr>
          <p:cNvCxnSpPr/>
          <p:nvPr/>
        </p:nvCxnSpPr>
        <p:spPr>
          <a:xfrm>
            <a:off x="7636630" y="5754288"/>
            <a:ext cx="271583" cy="0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1595" name="直接连接符 288">
            <a:extLst>
              <a:ext uri="{FF2B5EF4-FFF2-40B4-BE49-F238E27FC236}">
                <a16:creationId xmlns:a16="http://schemas.microsoft.com/office/drawing/2014/main" id="{C6308F7E-F773-FC9A-8AEC-94B158C2EA59}"/>
              </a:ext>
            </a:extLst>
          </p:cNvPr>
          <p:cNvCxnSpPr/>
          <p:nvPr/>
        </p:nvCxnSpPr>
        <p:spPr>
          <a:xfrm>
            <a:off x="8381565" y="5984797"/>
            <a:ext cx="257386" cy="0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1596" name="直接连接符 289">
            <a:extLst>
              <a:ext uri="{FF2B5EF4-FFF2-40B4-BE49-F238E27FC236}">
                <a16:creationId xmlns:a16="http://schemas.microsoft.com/office/drawing/2014/main" id="{DE338BF5-1880-ADC3-526D-6886AD658260}"/>
              </a:ext>
            </a:extLst>
          </p:cNvPr>
          <p:cNvCxnSpPr/>
          <p:nvPr/>
        </p:nvCxnSpPr>
        <p:spPr>
          <a:xfrm>
            <a:off x="8645301" y="5990531"/>
            <a:ext cx="0" cy="508071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1597" name="直接连接符 290">
            <a:extLst>
              <a:ext uri="{FF2B5EF4-FFF2-40B4-BE49-F238E27FC236}">
                <a16:creationId xmlns:a16="http://schemas.microsoft.com/office/drawing/2014/main" id="{48C80982-AC58-3661-724D-E76DA267E549}"/>
              </a:ext>
            </a:extLst>
          </p:cNvPr>
          <p:cNvCxnSpPr/>
          <p:nvPr/>
        </p:nvCxnSpPr>
        <p:spPr>
          <a:xfrm>
            <a:off x="1110491" y="6511143"/>
            <a:ext cx="7535198" cy="0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1598" name="直接连接符 291">
            <a:extLst>
              <a:ext uri="{FF2B5EF4-FFF2-40B4-BE49-F238E27FC236}">
                <a16:creationId xmlns:a16="http://schemas.microsoft.com/office/drawing/2014/main" id="{BAD6974B-81CE-C92E-FB36-70947E51055D}"/>
              </a:ext>
            </a:extLst>
          </p:cNvPr>
          <p:cNvCxnSpPr/>
          <p:nvPr/>
        </p:nvCxnSpPr>
        <p:spPr>
          <a:xfrm>
            <a:off x="1110490" y="4088368"/>
            <a:ext cx="0" cy="2417192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1599" name="直接连接符 292">
            <a:extLst>
              <a:ext uri="{FF2B5EF4-FFF2-40B4-BE49-F238E27FC236}">
                <a16:creationId xmlns:a16="http://schemas.microsoft.com/office/drawing/2014/main" id="{7287B4B9-04A2-CF3D-EB54-BFDC42D93FB5}"/>
              </a:ext>
            </a:extLst>
          </p:cNvPr>
          <p:cNvCxnSpPr/>
          <p:nvPr/>
        </p:nvCxnSpPr>
        <p:spPr>
          <a:xfrm>
            <a:off x="1124535" y="4088368"/>
            <a:ext cx="426832" cy="0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pSp>
        <p:nvGrpSpPr>
          <p:cNvPr id="1600" name="组合 1599">
            <a:extLst>
              <a:ext uri="{FF2B5EF4-FFF2-40B4-BE49-F238E27FC236}">
                <a16:creationId xmlns:a16="http://schemas.microsoft.com/office/drawing/2014/main" id="{4F5773C9-F8C9-8918-02EF-D7AB6691FB3E}"/>
              </a:ext>
            </a:extLst>
          </p:cNvPr>
          <p:cNvGrpSpPr/>
          <p:nvPr/>
        </p:nvGrpSpPr>
        <p:grpSpPr>
          <a:xfrm>
            <a:off x="7904101" y="5573101"/>
            <a:ext cx="534262" cy="860645"/>
            <a:chOff x="8163994" y="5696260"/>
            <a:chExt cx="563480" cy="907711"/>
          </a:xfrm>
        </p:grpSpPr>
        <p:sp>
          <p:nvSpPr>
            <p:cNvPr id="1601" name="任意多边形: 形状 323">
              <a:extLst>
                <a:ext uri="{FF2B5EF4-FFF2-40B4-BE49-F238E27FC236}">
                  <a16:creationId xmlns:a16="http://schemas.microsoft.com/office/drawing/2014/main" id="{BEDD0159-C96E-A4F7-E69C-581FA8DA49C1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02" name="矩形 1601">
              <a:extLst>
                <a:ext uri="{FF2B5EF4-FFF2-40B4-BE49-F238E27FC236}">
                  <a16:creationId xmlns:a16="http://schemas.microsoft.com/office/drawing/2014/main" id="{0C2D871E-4EF7-0F88-3279-977911DA3932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03" name="组合 1602">
            <a:extLst>
              <a:ext uri="{FF2B5EF4-FFF2-40B4-BE49-F238E27FC236}">
                <a16:creationId xmlns:a16="http://schemas.microsoft.com/office/drawing/2014/main" id="{3A8D8A21-1B4D-8574-25EB-8FC8244FDCE6}"/>
              </a:ext>
            </a:extLst>
          </p:cNvPr>
          <p:cNvGrpSpPr/>
          <p:nvPr/>
        </p:nvGrpSpPr>
        <p:grpSpPr>
          <a:xfrm>
            <a:off x="7172413" y="5525044"/>
            <a:ext cx="461986" cy="523995"/>
            <a:chOff x="7239187" y="4876233"/>
            <a:chExt cx="506180" cy="574121"/>
          </a:xfrm>
        </p:grpSpPr>
        <p:sp>
          <p:nvSpPr>
            <p:cNvPr id="1604" name="平行四边形 1603">
              <a:extLst>
                <a:ext uri="{FF2B5EF4-FFF2-40B4-BE49-F238E27FC236}">
                  <a16:creationId xmlns:a16="http://schemas.microsoft.com/office/drawing/2014/main" id="{9764163F-3FDE-055A-A585-EACBF9E0AB01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05" name="矩形 1604">
              <a:extLst>
                <a:ext uri="{FF2B5EF4-FFF2-40B4-BE49-F238E27FC236}">
                  <a16:creationId xmlns:a16="http://schemas.microsoft.com/office/drawing/2014/main" id="{53FCBA2B-56A1-A112-3B11-E6580FC6748E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06" name="组合 1605">
            <a:extLst>
              <a:ext uri="{FF2B5EF4-FFF2-40B4-BE49-F238E27FC236}">
                <a16:creationId xmlns:a16="http://schemas.microsoft.com/office/drawing/2014/main" id="{CBB9B873-AF67-299C-D265-B73FE6FC2340}"/>
              </a:ext>
            </a:extLst>
          </p:cNvPr>
          <p:cNvGrpSpPr/>
          <p:nvPr/>
        </p:nvGrpSpPr>
        <p:grpSpPr>
          <a:xfrm>
            <a:off x="4985539" y="3567772"/>
            <a:ext cx="1432231" cy="1913280"/>
            <a:chOff x="5081485" y="3587547"/>
            <a:chExt cx="1510556" cy="2017912"/>
          </a:xfrm>
        </p:grpSpPr>
        <p:sp>
          <p:nvSpPr>
            <p:cNvPr id="1607" name="矩形 1606">
              <a:extLst>
                <a:ext uri="{FF2B5EF4-FFF2-40B4-BE49-F238E27FC236}">
                  <a16:creationId xmlns:a16="http://schemas.microsoft.com/office/drawing/2014/main" id="{BE420BDF-8850-6E78-6838-4D67EE1152E4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08" name="矩形 1607">
              <a:extLst>
                <a:ext uri="{FF2B5EF4-FFF2-40B4-BE49-F238E27FC236}">
                  <a16:creationId xmlns:a16="http://schemas.microsoft.com/office/drawing/2014/main" id="{E7BEE8C8-51A8-4132-02BC-5D3BBB2B3DE9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9" name="矩形 1608">
              <a:extLst>
                <a:ext uri="{FF2B5EF4-FFF2-40B4-BE49-F238E27FC236}">
                  <a16:creationId xmlns:a16="http://schemas.microsoft.com/office/drawing/2014/main" id="{F4AD7066-A410-A6BD-684E-4088E9101564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0" name="矩形 1609">
              <a:extLst>
                <a:ext uri="{FF2B5EF4-FFF2-40B4-BE49-F238E27FC236}">
                  <a16:creationId xmlns:a16="http://schemas.microsoft.com/office/drawing/2014/main" id="{48EECDCE-72DA-7514-9CAA-1954696A9B06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1" name="矩形 1610">
              <a:extLst>
                <a:ext uri="{FF2B5EF4-FFF2-40B4-BE49-F238E27FC236}">
                  <a16:creationId xmlns:a16="http://schemas.microsoft.com/office/drawing/2014/main" id="{2297AD2E-6A68-7A38-A954-D34563173361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2" name="矩形 1611">
              <a:extLst>
                <a:ext uri="{FF2B5EF4-FFF2-40B4-BE49-F238E27FC236}">
                  <a16:creationId xmlns:a16="http://schemas.microsoft.com/office/drawing/2014/main" id="{F3FE037D-F4B6-DCCC-020A-411097316233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3" name="矩形 1612">
              <a:extLst>
                <a:ext uri="{FF2B5EF4-FFF2-40B4-BE49-F238E27FC236}">
                  <a16:creationId xmlns:a16="http://schemas.microsoft.com/office/drawing/2014/main" id="{C9E4129C-D31D-CD0C-00AB-468C7B247F2F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1614" name="矩形 1613">
              <a:extLst>
                <a:ext uri="{FF2B5EF4-FFF2-40B4-BE49-F238E27FC236}">
                  <a16:creationId xmlns:a16="http://schemas.microsoft.com/office/drawing/2014/main" id="{5A076CFC-A9E7-EA2E-57F2-7226A121FBD3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5" name="矩形 1614">
              <a:extLst>
                <a:ext uri="{FF2B5EF4-FFF2-40B4-BE49-F238E27FC236}">
                  <a16:creationId xmlns:a16="http://schemas.microsoft.com/office/drawing/2014/main" id="{895338FE-A1AA-E60A-C532-46CB3FB54841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16" name="组合 1615">
              <a:extLst>
                <a:ext uri="{FF2B5EF4-FFF2-40B4-BE49-F238E27FC236}">
                  <a16:creationId xmlns:a16="http://schemas.microsoft.com/office/drawing/2014/main" id="{773A5EDE-39F7-7753-7384-C775B60ABBCB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1617" name="直接连接符 250">
                <a:extLst>
                  <a:ext uri="{FF2B5EF4-FFF2-40B4-BE49-F238E27FC236}">
                    <a16:creationId xmlns:a16="http://schemas.microsoft.com/office/drawing/2014/main" id="{ACB23F24-9DD4-F162-D58D-6880E7E15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618" name="矩形 1617">
                <a:extLst>
                  <a:ext uri="{FF2B5EF4-FFF2-40B4-BE49-F238E27FC236}">
                    <a16:creationId xmlns:a16="http://schemas.microsoft.com/office/drawing/2014/main" id="{C5AFD15E-369C-DA8E-4527-C4AE1A7F94F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9" name="等腰三角形 252">
                <a:extLst>
                  <a:ext uri="{FF2B5EF4-FFF2-40B4-BE49-F238E27FC236}">
                    <a16:creationId xmlns:a16="http://schemas.microsoft.com/office/drawing/2014/main" id="{4ADAB2D6-0478-D239-B9A0-E07734143DBC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784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60951" y="1209937"/>
            <a:ext cx="4627164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LW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1857" name="直接连接符 3">
            <a:extLst>
              <a:ext uri="{FF2B5EF4-FFF2-40B4-BE49-F238E27FC236}">
                <a16:creationId xmlns:a16="http://schemas.microsoft.com/office/drawing/2014/main" id="{E271B517-A505-4038-B2BD-F5B55EAAE5BA}"/>
              </a:ext>
            </a:extLst>
          </p:cNvPr>
          <p:cNvCxnSpPr/>
          <p:nvPr/>
        </p:nvCxnSpPr>
        <p:spPr>
          <a:xfrm>
            <a:off x="4351724" y="4425456"/>
            <a:ext cx="23827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858" name="组合 1857">
            <a:extLst>
              <a:ext uri="{FF2B5EF4-FFF2-40B4-BE49-F238E27FC236}">
                <a16:creationId xmlns:a16="http://schemas.microsoft.com/office/drawing/2014/main" id="{2E2A2FB4-9691-7044-C1F6-48D81292ABCE}"/>
              </a:ext>
            </a:extLst>
          </p:cNvPr>
          <p:cNvGrpSpPr/>
          <p:nvPr/>
        </p:nvGrpSpPr>
        <p:grpSpPr>
          <a:xfrm>
            <a:off x="4999362" y="3101263"/>
            <a:ext cx="705542" cy="450160"/>
            <a:chOff x="5039741" y="3208161"/>
            <a:chExt cx="597546" cy="457491"/>
          </a:xfrm>
        </p:grpSpPr>
        <p:cxnSp>
          <p:nvCxnSpPr>
            <p:cNvPr id="1859" name="直接连接符 5">
              <a:extLst>
                <a:ext uri="{FF2B5EF4-FFF2-40B4-BE49-F238E27FC236}">
                  <a16:creationId xmlns:a16="http://schemas.microsoft.com/office/drawing/2014/main" id="{160094C9-ECA0-ECDE-0BE8-181A94E7166B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860" name="直接连接符 6">
              <a:extLst>
                <a:ext uri="{FF2B5EF4-FFF2-40B4-BE49-F238E27FC236}">
                  <a16:creationId xmlns:a16="http://schemas.microsoft.com/office/drawing/2014/main" id="{E6719F5D-346D-FBCF-06AB-50159F2540E3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1861" name="组合 1860">
            <a:extLst>
              <a:ext uri="{FF2B5EF4-FFF2-40B4-BE49-F238E27FC236}">
                <a16:creationId xmlns:a16="http://schemas.microsoft.com/office/drawing/2014/main" id="{92A4FDA8-54B8-177A-6D73-1E1CA78DAC9B}"/>
              </a:ext>
            </a:extLst>
          </p:cNvPr>
          <p:cNvGrpSpPr/>
          <p:nvPr/>
        </p:nvGrpSpPr>
        <p:grpSpPr>
          <a:xfrm>
            <a:off x="4999362" y="3101263"/>
            <a:ext cx="705542" cy="450160"/>
            <a:chOff x="5039741" y="3208161"/>
            <a:chExt cx="597546" cy="457491"/>
          </a:xfrm>
        </p:grpSpPr>
        <p:cxnSp>
          <p:nvCxnSpPr>
            <p:cNvPr id="1862" name="直接连接符 8">
              <a:extLst>
                <a:ext uri="{FF2B5EF4-FFF2-40B4-BE49-F238E27FC236}">
                  <a16:creationId xmlns:a16="http://schemas.microsoft.com/office/drawing/2014/main" id="{243CC471-8D97-140B-DC47-5E11FD12107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863" name="直接连接符 9">
              <a:extLst>
                <a:ext uri="{FF2B5EF4-FFF2-40B4-BE49-F238E27FC236}">
                  <a16:creationId xmlns:a16="http://schemas.microsoft.com/office/drawing/2014/main" id="{FD37CB99-6A00-E868-A9F6-DD2803480A9A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1864" name="直接连接符 10">
            <a:extLst>
              <a:ext uri="{FF2B5EF4-FFF2-40B4-BE49-F238E27FC236}">
                <a16:creationId xmlns:a16="http://schemas.microsoft.com/office/drawing/2014/main" id="{79B3222B-FAF6-5008-10AB-27DD6B78036A}"/>
              </a:ext>
            </a:extLst>
          </p:cNvPr>
          <p:cNvCxnSpPr/>
          <p:nvPr/>
        </p:nvCxnSpPr>
        <p:spPr>
          <a:xfrm>
            <a:off x="4705349" y="3250124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865" name="直接连接符 11">
            <a:extLst>
              <a:ext uri="{FF2B5EF4-FFF2-40B4-BE49-F238E27FC236}">
                <a16:creationId xmlns:a16="http://schemas.microsoft.com/office/drawing/2014/main" id="{03BF75FA-DDD7-595B-C40A-91E197E5816D}"/>
              </a:ext>
            </a:extLst>
          </p:cNvPr>
          <p:cNvCxnSpPr/>
          <p:nvPr/>
        </p:nvCxnSpPr>
        <p:spPr>
          <a:xfrm>
            <a:off x="4705349" y="3250124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1866" name="组合 1865">
            <a:extLst>
              <a:ext uri="{FF2B5EF4-FFF2-40B4-BE49-F238E27FC236}">
                <a16:creationId xmlns:a16="http://schemas.microsoft.com/office/drawing/2014/main" id="{D752E3CA-5B7F-55B3-133F-D52BC24B4199}"/>
              </a:ext>
            </a:extLst>
          </p:cNvPr>
          <p:cNvGrpSpPr/>
          <p:nvPr/>
        </p:nvGrpSpPr>
        <p:grpSpPr>
          <a:xfrm>
            <a:off x="5010326" y="2890442"/>
            <a:ext cx="2305227" cy="1317624"/>
            <a:chOff x="5039741" y="3208161"/>
            <a:chExt cx="597546" cy="457491"/>
          </a:xfrm>
        </p:grpSpPr>
        <p:cxnSp>
          <p:nvCxnSpPr>
            <p:cNvPr id="1867" name="直接连接符 13">
              <a:extLst>
                <a:ext uri="{FF2B5EF4-FFF2-40B4-BE49-F238E27FC236}">
                  <a16:creationId xmlns:a16="http://schemas.microsoft.com/office/drawing/2014/main" id="{871120E7-8904-FB60-C502-BDCCF890B7FB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868" name="直接连接符 14">
              <a:extLst>
                <a:ext uri="{FF2B5EF4-FFF2-40B4-BE49-F238E27FC236}">
                  <a16:creationId xmlns:a16="http://schemas.microsoft.com/office/drawing/2014/main" id="{F3CEA42A-8E35-93BB-0394-104181B32833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1869" name="组合 1868">
            <a:extLst>
              <a:ext uri="{FF2B5EF4-FFF2-40B4-BE49-F238E27FC236}">
                <a16:creationId xmlns:a16="http://schemas.microsoft.com/office/drawing/2014/main" id="{8EF15632-2933-9EA0-E309-15147158D08D}"/>
              </a:ext>
            </a:extLst>
          </p:cNvPr>
          <p:cNvGrpSpPr/>
          <p:nvPr/>
        </p:nvGrpSpPr>
        <p:grpSpPr>
          <a:xfrm>
            <a:off x="4994829" y="2670816"/>
            <a:ext cx="3059940" cy="1137035"/>
            <a:chOff x="5039741" y="3208161"/>
            <a:chExt cx="597546" cy="457491"/>
          </a:xfrm>
        </p:grpSpPr>
        <p:cxnSp>
          <p:nvCxnSpPr>
            <p:cNvPr id="1870" name="直接连接符 16">
              <a:extLst>
                <a:ext uri="{FF2B5EF4-FFF2-40B4-BE49-F238E27FC236}">
                  <a16:creationId xmlns:a16="http://schemas.microsoft.com/office/drawing/2014/main" id="{024E515B-3E84-4759-9FD3-0BCF7CD86B8B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871" name="直接连接符 17">
              <a:extLst>
                <a:ext uri="{FF2B5EF4-FFF2-40B4-BE49-F238E27FC236}">
                  <a16:creationId xmlns:a16="http://schemas.microsoft.com/office/drawing/2014/main" id="{CB1BDCAA-99E7-390B-D040-E06447C30FE2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sp>
        <p:nvSpPr>
          <p:cNvPr id="1872" name="任意多边形: 形状 191">
            <a:extLst>
              <a:ext uri="{FF2B5EF4-FFF2-40B4-BE49-F238E27FC236}">
                <a16:creationId xmlns:a16="http://schemas.microsoft.com/office/drawing/2014/main" id="{9853089A-2E72-A411-7309-1D6B4399C7C0}"/>
              </a:ext>
            </a:extLst>
          </p:cNvPr>
          <p:cNvSpPr/>
          <p:nvPr/>
        </p:nvSpPr>
        <p:spPr>
          <a:xfrm>
            <a:off x="4992276" y="2248444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873" name="组合 1872">
            <a:extLst>
              <a:ext uri="{FF2B5EF4-FFF2-40B4-BE49-F238E27FC236}">
                <a16:creationId xmlns:a16="http://schemas.microsoft.com/office/drawing/2014/main" id="{26A64CB1-66CD-5A0D-4161-9350DD9DFC8D}"/>
              </a:ext>
            </a:extLst>
          </p:cNvPr>
          <p:cNvGrpSpPr/>
          <p:nvPr/>
        </p:nvGrpSpPr>
        <p:grpSpPr>
          <a:xfrm>
            <a:off x="4981836" y="2037258"/>
            <a:ext cx="6006406" cy="1849765"/>
            <a:chOff x="5039741" y="3208161"/>
            <a:chExt cx="597546" cy="457491"/>
          </a:xfrm>
        </p:grpSpPr>
        <p:cxnSp>
          <p:nvCxnSpPr>
            <p:cNvPr id="1874" name="直接连接符 20">
              <a:extLst>
                <a:ext uri="{FF2B5EF4-FFF2-40B4-BE49-F238E27FC236}">
                  <a16:creationId xmlns:a16="http://schemas.microsoft.com/office/drawing/2014/main" id="{DD86DA84-EE06-6EC8-9C77-4E2FC92336A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875" name="直接连接符 21">
              <a:extLst>
                <a:ext uri="{FF2B5EF4-FFF2-40B4-BE49-F238E27FC236}">
                  <a16:creationId xmlns:a16="http://schemas.microsoft.com/office/drawing/2014/main" id="{F0DF355E-6522-09C7-70DB-13C188E4DF3B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1876" name="直接连接符 22">
            <a:extLst>
              <a:ext uri="{FF2B5EF4-FFF2-40B4-BE49-F238E27FC236}">
                <a16:creationId xmlns:a16="http://schemas.microsoft.com/office/drawing/2014/main" id="{DF04AC23-CE14-0D05-D5FA-19B5DB6B5DFE}"/>
              </a:ext>
            </a:extLst>
          </p:cNvPr>
          <p:cNvCxnSpPr/>
          <p:nvPr/>
        </p:nvCxnSpPr>
        <p:spPr>
          <a:xfrm>
            <a:off x="10987867" y="2037328"/>
            <a:ext cx="0" cy="1849765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77" name="直接连接符 23">
            <a:extLst>
              <a:ext uri="{FF2B5EF4-FFF2-40B4-BE49-F238E27FC236}">
                <a16:creationId xmlns:a16="http://schemas.microsoft.com/office/drawing/2014/main" id="{D3E9C543-C496-D098-A1A2-3777FDD39782}"/>
              </a:ext>
            </a:extLst>
          </p:cNvPr>
          <p:cNvCxnSpPr/>
          <p:nvPr/>
        </p:nvCxnSpPr>
        <p:spPr>
          <a:xfrm>
            <a:off x="8054394" y="2670886"/>
            <a:ext cx="0" cy="1137035"/>
          </a:xfrm>
          <a:prstGeom prst="line">
            <a:avLst/>
          </a:prstGeom>
          <a:noFill/>
          <a:ln w="5080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78" name="直接连接符 24">
            <a:extLst>
              <a:ext uri="{FF2B5EF4-FFF2-40B4-BE49-F238E27FC236}">
                <a16:creationId xmlns:a16="http://schemas.microsoft.com/office/drawing/2014/main" id="{4C0F5BB3-B8D9-2B09-9945-EDECE68E27E3}"/>
              </a:ext>
            </a:extLst>
          </p:cNvPr>
          <p:cNvCxnSpPr/>
          <p:nvPr/>
        </p:nvCxnSpPr>
        <p:spPr>
          <a:xfrm>
            <a:off x="5704530" y="3101333"/>
            <a:ext cx="0" cy="450160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79" name="直接连接符 25">
            <a:extLst>
              <a:ext uri="{FF2B5EF4-FFF2-40B4-BE49-F238E27FC236}">
                <a16:creationId xmlns:a16="http://schemas.microsoft.com/office/drawing/2014/main" id="{F1772AD4-0EFA-D653-8469-603F2B8D38C8}"/>
              </a:ext>
            </a:extLst>
          </p:cNvPr>
          <p:cNvCxnSpPr/>
          <p:nvPr/>
        </p:nvCxnSpPr>
        <p:spPr>
          <a:xfrm>
            <a:off x="7315178" y="2890512"/>
            <a:ext cx="0" cy="1317624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80" name="直接连接符 27">
            <a:extLst>
              <a:ext uri="{FF2B5EF4-FFF2-40B4-BE49-F238E27FC236}">
                <a16:creationId xmlns:a16="http://schemas.microsoft.com/office/drawing/2014/main" id="{FEAD75B7-A043-72CE-EB6D-B251D3E099C3}"/>
              </a:ext>
            </a:extLst>
          </p:cNvPr>
          <p:cNvCxnSpPr>
            <a:cxnSpLocks/>
          </p:cNvCxnSpPr>
          <p:nvPr/>
        </p:nvCxnSpPr>
        <p:spPr>
          <a:xfrm>
            <a:off x="6271034" y="4294560"/>
            <a:ext cx="9245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881" name="直接连接符 28">
            <a:extLst>
              <a:ext uri="{FF2B5EF4-FFF2-40B4-BE49-F238E27FC236}">
                <a16:creationId xmlns:a16="http://schemas.microsoft.com/office/drawing/2014/main" id="{993C3096-0AD5-E2A4-5F22-86B8AE899708}"/>
              </a:ext>
            </a:extLst>
          </p:cNvPr>
          <p:cNvCxnSpPr/>
          <p:nvPr/>
        </p:nvCxnSpPr>
        <p:spPr>
          <a:xfrm>
            <a:off x="4338991" y="4875398"/>
            <a:ext cx="65804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882" name="任意多边形: 形状 256">
            <a:extLst>
              <a:ext uri="{FF2B5EF4-FFF2-40B4-BE49-F238E27FC236}">
                <a16:creationId xmlns:a16="http://schemas.microsoft.com/office/drawing/2014/main" id="{12E240F6-BE2E-23F3-251D-E98007316B59}"/>
              </a:ext>
            </a:extLst>
          </p:cNvPr>
          <p:cNvSpPr/>
          <p:nvPr/>
        </p:nvSpPr>
        <p:spPr>
          <a:xfrm flipV="1">
            <a:off x="4831927" y="4429786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883" name="直接连接符 30">
            <a:extLst>
              <a:ext uri="{FF2B5EF4-FFF2-40B4-BE49-F238E27FC236}">
                <a16:creationId xmlns:a16="http://schemas.microsoft.com/office/drawing/2014/main" id="{2D04615E-3B70-C77A-74B1-74E51F7669C8}"/>
              </a:ext>
            </a:extLst>
          </p:cNvPr>
          <p:cNvCxnSpPr/>
          <p:nvPr/>
        </p:nvCxnSpPr>
        <p:spPr>
          <a:xfrm>
            <a:off x="4018305" y="4182007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884" name="直接连接符 31">
            <a:extLst>
              <a:ext uri="{FF2B5EF4-FFF2-40B4-BE49-F238E27FC236}">
                <a16:creationId xmlns:a16="http://schemas.microsoft.com/office/drawing/2014/main" id="{1A062275-F215-AFF5-61D9-63876E18BBA0}"/>
              </a:ext>
            </a:extLst>
          </p:cNvPr>
          <p:cNvCxnSpPr/>
          <p:nvPr/>
        </p:nvCxnSpPr>
        <p:spPr>
          <a:xfrm>
            <a:off x="4004303" y="3917204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885" name="直接连接符 32">
            <a:extLst>
              <a:ext uri="{FF2B5EF4-FFF2-40B4-BE49-F238E27FC236}">
                <a16:creationId xmlns:a16="http://schemas.microsoft.com/office/drawing/2014/main" id="{2D674552-30BD-8CDC-BDDD-3DC0172ADA1E}"/>
              </a:ext>
            </a:extLst>
          </p:cNvPr>
          <p:cNvCxnSpPr/>
          <p:nvPr/>
        </p:nvCxnSpPr>
        <p:spPr>
          <a:xfrm>
            <a:off x="4985834" y="2459171"/>
            <a:ext cx="3917227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886" name="矩形 1885">
            <a:extLst>
              <a:ext uri="{FF2B5EF4-FFF2-40B4-BE49-F238E27FC236}">
                <a16:creationId xmlns:a16="http://schemas.microsoft.com/office/drawing/2014/main" id="{5ECACE57-DD54-278A-E817-23F4ABBE70F4}"/>
              </a:ext>
            </a:extLst>
          </p:cNvPr>
          <p:cNvSpPr/>
          <p:nvPr/>
        </p:nvSpPr>
        <p:spPr>
          <a:xfrm>
            <a:off x="4977745" y="1790931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7" name="矩形 1886">
            <a:extLst>
              <a:ext uri="{FF2B5EF4-FFF2-40B4-BE49-F238E27FC236}">
                <a16:creationId xmlns:a16="http://schemas.microsoft.com/office/drawing/2014/main" id="{CCF7B41B-7830-7542-C523-1FF3E875BA21}"/>
              </a:ext>
            </a:extLst>
          </p:cNvPr>
          <p:cNvSpPr/>
          <p:nvPr/>
        </p:nvSpPr>
        <p:spPr>
          <a:xfrm>
            <a:off x="4977746" y="2000376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8" name="矩形 1887">
            <a:extLst>
              <a:ext uri="{FF2B5EF4-FFF2-40B4-BE49-F238E27FC236}">
                <a16:creationId xmlns:a16="http://schemas.microsoft.com/office/drawing/2014/main" id="{562AA56A-3795-BAF8-E2F6-06064D68412D}"/>
              </a:ext>
            </a:extLst>
          </p:cNvPr>
          <p:cNvSpPr/>
          <p:nvPr/>
        </p:nvSpPr>
        <p:spPr>
          <a:xfrm>
            <a:off x="4977746" y="2209822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9" name="矩形 1888">
            <a:extLst>
              <a:ext uri="{FF2B5EF4-FFF2-40B4-BE49-F238E27FC236}">
                <a16:creationId xmlns:a16="http://schemas.microsoft.com/office/drawing/2014/main" id="{0F4A3374-F86E-2233-5432-2C6B5FCF9BB9}"/>
              </a:ext>
            </a:extLst>
          </p:cNvPr>
          <p:cNvSpPr/>
          <p:nvPr/>
        </p:nvSpPr>
        <p:spPr>
          <a:xfrm>
            <a:off x="4977746" y="2419268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0" name="矩形 1889">
            <a:extLst>
              <a:ext uri="{FF2B5EF4-FFF2-40B4-BE49-F238E27FC236}">
                <a16:creationId xmlns:a16="http://schemas.microsoft.com/office/drawing/2014/main" id="{82A869CD-44A2-95F5-E5CB-700936AE4BEE}"/>
              </a:ext>
            </a:extLst>
          </p:cNvPr>
          <p:cNvSpPr/>
          <p:nvPr/>
        </p:nvSpPr>
        <p:spPr>
          <a:xfrm>
            <a:off x="4977746" y="2639627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1" name="矩形 1890">
            <a:extLst>
              <a:ext uri="{FF2B5EF4-FFF2-40B4-BE49-F238E27FC236}">
                <a16:creationId xmlns:a16="http://schemas.microsoft.com/office/drawing/2014/main" id="{CA6DBD9F-F1CB-9BA1-3FE7-92CE7BDC175D}"/>
              </a:ext>
            </a:extLst>
          </p:cNvPr>
          <p:cNvSpPr/>
          <p:nvPr/>
        </p:nvSpPr>
        <p:spPr>
          <a:xfrm>
            <a:off x="4682889" y="3206263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2" name="矩形 1891">
            <a:extLst>
              <a:ext uri="{FF2B5EF4-FFF2-40B4-BE49-F238E27FC236}">
                <a16:creationId xmlns:a16="http://schemas.microsoft.com/office/drawing/2014/main" id="{E7AB47B8-9780-EE72-4610-2ED8FC20436D}"/>
              </a:ext>
            </a:extLst>
          </p:cNvPr>
          <p:cNvSpPr/>
          <p:nvPr/>
        </p:nvSpPr>
        <p:spPr>
          <a:xfrm>
            <a:off x="4977746" y="2849072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3" name="矩形 1892">
            <a:extLst>
              <a:ext uri="{FF2B5EF4-FFF2-40B4-BE49-F238E27FC236}">
                <a16:creationId xmlns:a16="http://schemas.microsoft.com/office/drawing/2014/main" id="{0B3A0EBD-AD3D-EDFD-0AD1-D463AD95F0E2}"/>
              </a:ext>
            </a:extLst>
          </p:cNvPr>
          <p:cNvSpPr/>
          <p:nvPr/>
        </p:nvSpPr>
        <p:spPr>
          <a:xfrm>
            <a:off x="9106134" y="2459171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4" name="矩形 1893">
            <a:extLst>
              <a:ext uri="{FF2B5EF4-FFF2-40B4-BE49-F238E27FC236}">
                <a16:creationId xmlns:a16="http://schemas.microsoft.com/office/drawing/2014/main" id="{C9FF2941-5B85-7FAB-B2EE-A8B2694A04C3}"/>
              </a:ext>
            </a:extLst>
          </p:cNvPr>
          <p:cNvSpPr/>
          <p:nvPr/>
        </p:nvSpPr>
        <p:spPr>
          <a:xfrm>
            <a:off x="2064324" y="3682692"/>
            <a:ext cx="239223" cy="42955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895" name="直接连接符 42">
            <a:extLst>
              <a:ext uri="{FF2B5EF4-FFF2-40B4-BE49-F238E27FC236}">
                <a16:creationId xmlns:a16="http://schemas.microsoft.com/office/drawing/2014/main" id="{25A83405-0898-833C-E172-AC493EF7FE56}"/>
              </a:ext>
            </a:extLst>
          </p:cNvPr>
          <p:cNvCxnSpPr>
            <a:cxnSpLocks/>
          </p:cNvCxnSpPr>
          <p:nvPr/>
        </p:nvCxnSpPr>
        <p:spPr>
          <a:xfrm flipV="1">
            <a:off x="2184640" y="4115475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896" name="矩形 1895">
            <a:extLst>
              <a:ext uri="{FF2B5EF4-FFF2-40B4-BE49-F238E27FC236}">
                <a16:creationId xmlns:a16="http://schemas.microsoft.com/office/drawing/2014/main" id="{E1049C95-AF10-0358-AF2E-F45165CDB292}"/>
              </a:ext>
            </a:extLst>
          </p:cNvPr>
          <p:cNvSpPr/>
          <p:nvPr/>
        </p:nvSpPr>
        <p:spPr>
          <a:xfrm>
            <a:off x="1948433" y="4160392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97" name="直接连接符 44">
            <a:extLst>
              <a:ext uri="{FF2B5EF4-FFF2-40B4-BE49-F238E27FC236}">
                <a16:creationId xmlns:a16="http://schemas.microsoft.com/office/drawing/2014/main" id="{84755472-1F85-3FD0-6B5F-C0AA77937F14}"/>
              </a:ext>
            </a:extLst>
          </p:cNvPr>
          <p:cNvCxnSpPr>
            <a:cxnSpLocks/>
            <a:endCxn id="1894" idx="1"/>
          </p:cNvCxnSpPr>
          <p:nvPr/>
        </p:nvCxnSpPr>
        <p:spPr>
          <a:xfrm>
            <a:off x="1769686" y="3897019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898" name="直接连接符 45">
            <a:extLst>
              <a:ext uri="{FF2B5EF4-FFF2-40B4-BE49-F238E27FC236}">
                <a16:creationId xmlns:a16="http://schemas.microsoft.com/office/drawing/2014/main" id="{7305F027-292E-CF6F-CFB3-46931BADB8D4}"/>
              </a:ext>
            </a:extLst>
          </p:cNvPr>
          <p:cNvCxnSpPr>
            <a:cxnSpLocks/>
          </p:cNvCxnSpPr>
          <p:nvPr/>
        </p:nvCxnSpPr>
        <p:spPr>
          <a:xfrm>
            <a:off x="2308459" y="3901607"/>
            <a:ext cx="3252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899" name="矩形 1898">
            <a:extLst>
              <a:ext uri="{FF2B5EF4-FFF2-40B4-BE49-F238E27FC236}">
                <a16:creationId xmlns:a16="http://schemas.microsoft.com/office/drawing/2014/main" id="{F38355A2-F478-27D7-BA99-390678B33385}"/>
              </a:ext>
            </a:extLst>
          </p:cNvPr>
          <p:cNvSpPr/>
          <p:nvPr/>
        </p:nvSpPr>
        <p:spPr>
          <a:xfrm>
            <a:off x="1984334" y="3362133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B6D1959-96AF-2B4D-AC63-B5F8E36073E3}"/>
              </a:ext>
            </a:extLst>
          </p:cNvPr>
          <p:cNvGrpSpPr/>
          <p:nvPr/>
        </p:nvGrpSpPr>
        <p:grpSpPr>
          <a:xfrm>
            <a:off x="2625611" y="3591896"/>
            <a:ext cx="895565" cy="1370404"/>
            <a:chOff x="2153669" y="3581315"/>
            <a:chExt cx="981236" cy="1387999"/>
          </a:xfrm>
        </p:grpSpPr>
        <p:sp>
          <p:nvSpPr>
            <p:cNvPr id="1901" name="矩形 1900">
              <a:extLst>
                <a:ext uri="{FF2B5EF4-FFF2-40B4-BE49-F238E27FC236}">
                  <a16:creationId xmlns:a16="http://schemas.microsoft.com/office/drawing/2014/main" id="{CBF301FC-7C96-B2A3-DD77-D6E6736C1DB4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02" name="矩形 1901">
              <a:extLst>
                <a:ext uri="{FF2B5EF4-FFF2-40B4-BE49-F238E27FC236}">
                  <a16:creationId xmlns:a16="http://schemas.microsoft.com/office/drawing/2014/main" id="{7C7EF9E1-AF1C-17CA-8492-8CB6ACA60A6D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3" name="矩形 1902">
              <a:extLst>
                <a:ext uri="{FF2B5EF4-FFF2-40B4-BE49-F238E27FC236}">
                  <a16:creationId xmlns:a16="http://schemas.microsoft.com/office/drawing/2014/main" id="{66C39ED6-208A-5776-BA6E-6FBEA4086CB4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86059655-EDE6-B7CC-038D-3C467744FF08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1905" name="矩形 1904">
            <a:extLst>
              <a:ext uri="{FF2B5EF4-FFF2-40B4-BE49-F238E27FC236}">
                <a16:creationId xmlns:a16="http://schemas.microsoft.com/office/drawing/2014/main" id="{32D917EF-D78B-2F5A-D4B5-3DDE94436961}"/>
              </a:ext>
            </a:extLst>
          </p:cNvPr>
          <p:cNvSpPr/>
          <p:nvPr/>
        </p:nvSpPr>
        <p:spPr>
          <a:xfrm>
            <a:off x="3432852" y="3653330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1906" name="矩形 1905">
            <a:extLst>
              <a:ext uri="{FF2B5EF4-FFF2-40B4-BE49-F238E27FC236}">
                <a16:creationId xmlns:a16="http://schemas.microsoft.com/office/drawing/2014/main" id="{C44EE010-16CF-1F60-E779-1B3B988E7925}"/>
              </a:ext>
            </a:extLst>
          </p:cNvPr>
          <p:cNvSpPr/>
          <p:nvPr/>
        </p:nvSpPr>
        <p:spPr>
          <a:xfrm>
            <a:off x="2137072" y="5600758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7" name="直接连接符 54">
            <a:extLst>
              <a:ext uri="{FF2B5EF4-FFF2-40B4-BE49-F238E27FC236}">
                <a16:creationId xmlns:a16="http://schemas.microsoft.com/office/drawing/2014/main" id="{AF01F585-C3AA-B135-746E-2EAE412B7B0E}"/>
              </a:ext>
            </a:extLst>
          </p:cNvPr>
          <p:cNvCxnSpPr>
            <a:cxnSpLocks/>
          </p:cNvCxnSpPr>
          <p:nvPr/>
        </p:nvCxnSpPr>
        <p:spPr>
          <a:xfrm>
            <a:off x="2457794" y="5760562"/>
            <a:ext cx="35157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908" name="任意多边形: 形状 251">
            <a:extLst>
              <a:ext uri="{FF2B5EF4-FFF2-40B4-BE49-F238E27FC236}">
                <a16:creationId xmlns:a16="http://schemas.microsoft.com/office/drawing/2014/main" id="{03677E3F-AFF2-4EB7-8F8A-36972CA920B9}"/>
              </a:ext>
            </a:extLst>
          </p:cNvPr>
          <p:cNvSpPr/>
          <p:nvPr/>
        </p:nvSpPr>
        <p:spPr>
          <a:xfrm>
            <a:off x="3118649" y="5523537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09" name="矩形 1908">
            <a:extLst>
              <a:ext uri="{FF2B5EF4-FFF2-40B4-BE49-F238E27FC236}">
                <a16:creationId xmlns:a16="http://schemas.microsoft.com/office/drawing/2014/main" id="{F7B602CF-8ECE-6DA4-8B6D-4A50BEF08C0B}"/>
              </a:ext>
            </a:extLst>
          </p:cNvPr>
          <p:cNvSpPr/>
          <p:nvPr/>
        </p:nvSpPr>
        <p:spPr>
          <a:xfrm>
            <a:off x="3240612" y="525742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0" name="矩形 1909">
            <a:extLst>
              <a:ext uri="{FF2B5EF4-FFF2-40B4-BE49-F238E27FC236}">
                <a16:creationId xmlns:a16="http://schemas.microsoft.com/office/drawing/2014/main" id="{809E6CC1-5FED-7674-99A7-3A6BDF24AE8D}"/>
              </a:ext>
            </a:extLst>
          </p:cNvPr>
          <p:cNvSpPr/>
          <p:nvPr/>
        </p:nvSpPr>
        <p:spPr>
          <a:xfrm>
            <a:off x="3946350" y="2878883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1" name="矩形 1910">
            <a:extLst>
              <a:ext uri="{FF2B5EF4-FFF2-40B4-BE49-F238E27FC236}">
                <a16:creationId xmlns:a16="http://schemas.microsoft.com/office/drawing/2014/main" id="{ADB0588F-9B31-CB4D-0F58-5F5B261B2EF0}"/>
              </a:ext>
            </a:extLst>
          </p:cNvPr>
          <p:cNvSpPr/>
          <p:nvPr/>
        </p:nvSpPr>
        <p:spPr>
          <a:xfrm>
            <a:off x="3961205" y="394694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2" name="矩形 1911">
            <a:extLst>
              <a:ext uri="{FF2B5EF4-FFF2-40B4-BE49-F238E27FC236}">
                <a16:creationId xmlns:a16="http://schemas.microsoft.com/office/drawing/2014/main" id="{AF88F97B-7A2F-7A9D-B89F-36A71D94A22B}"/>
              </a:ext>
            </a:extLst>
          </p:cNvPr>
          <p:cNvSpPr/>
          <p:nvPr/>
        </p:nvSpPr>
        <p:spPr>
          <a:xfrm>
            <a:off x="3962939" y="369331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3" name="矩形 1912">
            <a:extLst>
              <a:ext uri="{FF2B5EF4-FFF2-40B4-BE49-F238E27FC236}">
                <a16:creationId xmlns:a16="http://schemas.microsoft.com/office/drawing/2014/main" id="{E7B2299C-70C5-057A-3277-72234B21F601}"/>
              </a:ext>
            </a:extLst>
          </p:cNvPr>
          <p:cNvSpPr/>
          <p:nvPr/>
        </p:nvSpPr>
        <p:spPr>
          <a:xfrm>
            <a:off x="5163022" y="5652378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4" name="矩形 1913">
            <a:extLst>
              <a:ext uri="{FF2B5EF4-FFF2-40B4-BE49-F238E27FC236}">
                <a16:creationId xmlns:a16="http://schemas.microsoft.com/office/drawing/2014/main" id="{E5D2D8E1-38CB-9EDD-CD91-2440DCE2D62B}"/>
              </a:ext>
            </a:extLst>
          </p:cNvPr>
          <p:cNvSpPr/>
          <p:nvPr/>
        </p:nvSpPr>
        <p:spPr>
          <a:xfrm>
            <a:off x="6221735" y="5744582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5" name="矩形 1914">
            <a:extLst>
              <a:ext uri="{FF2B5EF4-FFF2-40B4-BE49-F238E27FC236}">
                <a16:creationId xmlns:a16="http://schemas.microsoft.com/office/drawing/2014/main" id="{365D224A-ADDE-8118-E84F-A4AD25AFFD33}"/>
              </a:ext>
            </a:extLst>
          </p:cNvPr>
          <p:cNvSpPr>
            <a:spLocks/>
          </p:cNvSpPr>
          <p:nvPr/>
        </p:nvSpPr>
        <p:spPr>
          <a:xfrm>
            <a:off x="5012933" y="3551422"/>
            <a:ext cx="1343926" cy="15360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16" name="矩形 1915">
            <a:extLst>
              <a:ext uri="{FF2B5EF4-FFF2-40B4-BE49-F238E27FC236}">
                <a16:creationId xmlns:a16="http://schemas.microsoft.com/office/drawing/2014/main" id="{B0A869F3-7743-8FD3-A13C-9800BEA3760D}"/>
              </a:ext>
            </a:extLst>
          </p:cNvPr>
          <p:cNvSpPr/>
          <p:nvPr/>
        </p:nvSpPr>
        <p:spPr>
          <a:xfrm>
            <a:off x="4998290" y="3761688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7" name="矩形 1916">
            <a:extLst>
              <a:ext uri="{FF2B5EF4-FFF2-40B4-BE49-F238E27FC236}">
                <a16:creationId xmlns:a16="http://schemas.microsoft.com/office/drawing/2014/main" id="{11139EDB-8478-AD01-2BF1-59F115DA71CA}"/>
              </a:ext>
            </a:extLst>
          </p:cNvPr>
          <p:cNvSpPr/>
          <p:nvPr/>
        </p:nvSpPr>
        <p:spPr>
          <a:xfrm>
            <a:off x="4999362" y="406590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8" name="矩形 1917">
            <a:extLst>
              <a:ext uri="{FF2B5EF4-FFF2-40B4-BE49-F238E27FC236}">
                <a16:creationId xmlns:a16="http://schemas.microsoft.com/office/drawing/2014/main" id="{27701C81-1D04-5FF6-896E-4050D25BC6AB}"/>
              </a:ext>
            </a:extLst>
          </p:cNvPr>
          <p:cNvSpPr/>
          <p:nvPr/>
        </p:nvSpPr>
        <p:spPr>
          <a:xfrm>
            <a:off x="4993034" y="4395824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9" name="矩形 1918">
            <a:extLst>
              <a:ext uri="{FF2B5EF4-FFF2-40B4-BE49-F238E27FC236}">
                <a16:creationId xmlns:a16="http://schemas.microsoft.com/office/drawing/2014/main" id="{18154BCF-EEAD-1AA3-7FAF-F079A61626CB}"/>
              </a:ext>
            </a:extLst>
          </p:cNvPr>
          <p:cNvSpPr/>
          <p:nvPr/>
        </p:nvSpPr>
        <p:spPr>
          <a:xfrm>
            <a:off x="4998290" y="4732097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0" name="矩形 1919">
            <a:extLst>
              <a:ext uri="{FF2B5EF4-FFF2-40B4-BE49-F238E27FC236}">
                <a16:creationId xmlns:a16="http://schemas.microsoft.com/office/drawing/2014/main" id="{388561B8-4701-D907-C040-F36335E61BD0}"/>
              </a:ext>
            </a:extLst>
          </p:cNvPr>
          <p:cNvSpPr/>
          <p:nvPr/>
        </p:nvSpPr>
        <p:spPr>
          <a:xfrm>
            <a:off x="5491926" y="3516258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1" name="矩形 1920">
            <a:extLst>
              <a:ext uri="{FF2B5EF4-FFF2-40B4-BE49-F238E27FC236}">
                <a16:creationId xmlns:a16="http://schemas.microsoft.com/office/drawing/2014/main" id="{E452FE24-78F5-1995-35C3-CDB31D2896A6}"/>
              </a:ext>
            </a:extLst>
          </p:cNvPr>
          <p:cNvSpPr/>
          <p:nvPr/>
        </p:nvSpPr>
        <p:spPr>
          <a:xfrm>
            <a:off x="5353642" y="4498773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</a:rPr>
              <a:t>寄存器堆</a:t>
            </a:r>
          </a:p>
        </p:txBody>
      </p:sp>
      <p:sp>
        <p:nvSpPr>
          <p:cNvPr id="1922" name="矩形 1921">
            <a:extLst>
              <a:ext uri="{FF2B5EF4-FFF2-40B4-BE49-F238E27FC236}">
                <a16:creationId xmlns:a16="http://schemas.microsoft.com/office/drawing/2014/main" id="{CB58EC51-B686-5CE8-CA83-D20AB5E17BD5}"/>
              </a:ext>
            </a:extLst>
          </p:cNvPr>
          <p:cNvSpPr/>
          <p:nvPr/>
        </p:nvSpPr>
        <p:spPr>
          <a:xfrm>
            <a:off x="6041828" y="3771425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3" name="矩形 1922">
            <a:extLst>
              <a:ext uri="{FF2B5EF4-FFF2-40B4-BE49-F238E27FC236}">
                <a16:creationId xmlns:a16="http://schemas.microsoft.com/office/drawing/2014/main" id="{D817C5FD-443C-3BBA-797F-D2988E62F6AE}"/>
              </a:ext>
            </a:extLst>
          </p:cNvPr>
          <p:cNvSpPr/>
          <p:nvPr/>
        </p:nvSpPr>
        <p:spPr>
          <a:xfrm>
            <a:off x="6034109" y="416913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4" name="组合 1923">
            <a:extLst>
              <a:ext uri="{FF2B5EF4-FFF2-40B4-BE49-F238E27FC236}">
                <a16:creationId xmlns:a16="http://schemas.microsoft.com/office/drawing/2014/main" id="{9805C62D-B60C-A142-F77A-323D2BE968B7}"/>
              </a:ext>
            </a:extLst>
          </p:cNvPr>
          <p:cNvGrpSpPr/>
          <p:nvPr/>
        </p:nvGrpSpPr>
        <p:grpSpPr>
          <a:xfrm>
            <a:off x="4561064" y="4276658"/>
            <a:ext cx="269626" cy="509573"/>
            <a:chOff x="4451072" y="4543951"/>
            <a:chExt cx="284372" cy="537440"/>
          </a:xfrm>
        </p:grpSpPr>
        <p:sp>
          <p:nvSpPr>
            <p:cNvPr id="1925" name="流程图: 手动操作 72">
              <a:extLst>
                <a:ext uri="{FF2B5EF4-FFF2-40B4-BE49-F238E27FC236}">
                  <a16:creationId xmlns:a16="http://schemas.microsoft.com/office/drawing/2014/main" id="{05BF9DC8-0D49-035C-E5FB-21396F5C88E0}"/>
                </a:ext>
              </a:extLst>
            </p:cNvPr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26" name="矩形 1925">
              <a:extLst>
                <a:ext uri="{FF2B5EF4-FFF2-40B4-BE49-F238E27FC236}">
                  <a16:creationId xmlns:a16="http://schemas.microsoft.com/office/drawing/2014/main" id="{D8BDBC1A-AC87-ED2A-03F3-75E633FF116B}"/>
                </a:ext>
              </a:extLst>
            </p:cNvPr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27" name="流程图: 手动操作 74">
            <a:extLst>
              <a:ext uri="{FF2B5EF4-FFF2-40B4-BE49-F238E27FC236}">
                <a16:creationId xmlns:a16="http://schemas.microsoft.com/office/drawing/2014/main" id="{823EE256-39A3-71F2-DF60-D59DA0CFB064}"/>
              </a:ext>
            </a:extLst>
          </p:cNvPr>
          <p:cNvSpPr/>
          <p:nvPr/>
        </p:nvSpPr>
        <p:spPr>
          <a:xfrm rot="16200000">
            <a:off x="1442689" y="3788839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28" name="矩形 1927">
            <a:extLst>
              <a:ext uri="{FF2B5EF4-FFF2-40B4-BE49-F238E27FC236}">
                <a16:creationId xmlns:a16="http://schemas.microsoft.com/office/drawing/2014/main" id="{FD75FC44-9762-8B4C-565B-022F946FBBC6}"/>
              </a:ext>
            </a:extLst>
          </p:cNvPr>
          <p:cNvSpPr/>
          <p:nvPr/>
        </p:nvSpPr>
        <p:spPr>
          <a:xfrm>
            <a:off x="1529963" y="3637625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9" name="矩形 1928">
            <a:extLst>
              <a:ext uri="{FF2B5EF4-FFF2-40B4-BE49-F238E27FC236}">
                <a16:creationId xmlns:a16="http://schemas.microsoft.com/office/drawing/2014/main" id="{3FDDCF22-10D1-5D69-2385-F1A0848C343D}"/>
              </a:ext>
            </a:extLst>
          </p:cNvPr>
          <p:cNvSpPr/>
          <p:nvPr/>
        </p:nvSpPr>
        <p:spPr>
          <a:xfrm>
            <a:off x="10861799" y="381545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30" name="直接连接符 77">
            <a:extLst>
              <a:ext uri="{FF2B5EF4-FFF2-40B4-BE49-F238E27FC236}">
                <a16:creationId xmlns:a16="http://schemas.microsoft.com/office/drawing/2014/main" id="{6BBE5C80-85ED-86FF-77CE-502C223B2971}"/>
              </a:ext>
            </a:extLst>
          </p:cNvPr>
          <p:cNvCxnSpPr/>
          <p:nvPr/>
        </p:nvCxnSpPr>
        <p:spPr>
          <a:xfrm>
            <a:off x="6344675" y="3917205"/>
            <a:ext cx="147681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31" name="直接连接符 78">
            <a:extLst>
              <a:ext uri="{FF2B5EF4-FFF2-40B4-BE49-F238E27FC236}">
                <a16:creationId xmlns:a16="http://schemas.microsoft.com/office/drawing/2014/main" id="{E9FE326E-47E0-D5D9-D1F5-863BA3812132}"/>
              </a:ext>
            </a:extLst>
          </p:cNvPr>
          <p:cNvCxnSpPr>
            <a:cxnSpLocks/>
          </p:cNvCxnSpPr>
          <p:nvPr/>
        </p:nvCxnSpPr>
        <p:spPr>
          <a:xfrm>
            <a:off x="7623488" y="5689429"/>
            <a:ext cx="3297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932" name="组合 1931">
            <a:extLst>
              <a:ext uri="{FF2B5EF4-FFF2-40B4-BE49-F238E27FC236}">
                <a16:creationId xmlns:a16="http://schemas.microsoft.com/office/drawing/2014/main" id="{777C84B9-39CE-3F95-3165-8BD019027C61}"/>
              </a:ext>
            </a:extLst>
          </p:cNvPr>
          <p:cNvGrpSpPr/>
          <p:nvPr/>
        </p:nvGrpSpPr>
        <p:grpSpPr>
          <a:xfrm>
            <a:off x="7178140" y="5474642"/>
            <a:ext cx="461986" cy="523995"/>
            <a:chOff x="7239187" y="4876233"/>
            <a:chExt cx="506180" cy="574121"/>
          </a:xfrm>
        </p:grpSpPr>
        <p:sp>
          <p:nvSpPr>
            <p:cNvPr id="1933" name="平行四边形 1932">
              <a:extLst>
                <a:ext uri="{FF2B5EF4-FFF2-40B4-BE49-F238E27FC236}">
                  <a16:creationId xmlns:a16="http://schemas.microsoft.com/office/drawing/2014/main" id="{3ABC5C76-43E2-B93A-DB4F-717F29765C21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34" name="矩形 1933">
              <a:extLst>
                <a:ext uri="{FF2B5EF4-FFF2-40B4-BE49-F238E27FC236}">
                  <a16:creationId xmlns:a16="http://schemas.microsoft.com/office/drawing/2014/main" id="{7C153430-BC70-3460-DCCF-700A24337E87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35" name="矩形 1934">
            <a:extLst>
              <a:ext uri="{FF2B5EF4-FFF2-40B4-BE49-F238E27FC236}">
                <a16:creationId xmlns:a16="http://schemas.microsoft.com/office/drawing/2014/main" id="{741EADF0-0AF9-3A20-11BD-B04C41002B7F}"/>
              </a:ext>
            </a:extLst>
          </p:cNvPr>
          <p:cNvSpPr/>
          <p:nvPr/>
        </p:nvSpPr>
        <p:spPr>
          <a:xfrm>
            <a:off x="8147603" y="5836664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6" name="矩形 1935">
            <a:extLst>
              <a:ext uri="{FF2B5EF4-FFF2-40B4-BE49-F238E27FC236}">
                <a16:creationId xmlns:a16="http://schemas.microsoft.com/office/drawing/2014/main" id="{0AD89CC3-6D29-6284-44FA-9FCEC8F6C44B}"/>
              </a:ext>
            </a:extLst>
          </p:cNvPr>
          <p:cNvSpPr/>
          <p:nvPr/>
        </p:nvSpPr>
        <p:spPr>
          <a:xfrm>
            <a:off x="8329151" y="5614937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37" name="直接连接符 84">
            <a:extLst>
              <a:ext uri="{FF2B5EF4-FFF2-40B4-BE49-F238E27FC236}">
                <a16:creationId xmlns:a16="http://schemas.microsoft.com/office/drawing/2014/main" id="{FD27A613-904C-8C50-5553-5FAA7C379953}"/>
              </a:ext>
            </a:extLst>
          </p:cNvPr>
          <p:cNvCxnSpPr>
            <a:cxnSpLocks/>
          </p:cNvCxnSpPr>
          <p:nvPr/>
        </p:nvCxnSpPr>
        <p:spPr>
          <a:xfrm flipV="1">
            <a:off x="7374659" y="4435327"/>
            <a:ext cx="44173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938" name="矩形 1937">
            <a:extLst>
              <a:ext uri="{FF2B5EF4-FFF2-40B4-BE49-F238E27FC236}">
                <a16:creationId xmlns:a16="http://schemas.microsoft.com/office/drawing/2014/main" id="{15E83564-744B-9DF6-0133-EF7D46971623}"/>
              </a:ext>
            </a:extLst>
          </p:cNvPr>
          <p:cNvSpPr/>
          <p:nvPr/>
        </p:nvSpPr>
        <p:spPr>
          <a:xfrm>
            <a:off x="7359462" y="4124917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9" name="矩形 1938">
            <a:extLst>
              <a:ext uri="{FF2B5EF4-FFF2-40B4-BE49-F238E27FC236}">
                <a16:creationId xmlns:a16="http://schemas.microsoft.com/office/drawing/2014/main" id="{185F7FFB-28B4-12C3-9674-FD7CD77F2FE6}"/>
              </a:ext>
            </a:extLst>
          </p:cNvPr>
          <p:cNvSpPr/>
          <p:nvPr/>
        </p:nvSpPr>
        <p:spPr>
          <a:xfrm>
            <a:off x="7356122" y="3682692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0" name="矩形 1939">
            <a:extLst>
              <a:ext uri="{FF2B5EF4-FFF2-40B4-BE49-F238E27FC236}">
                <a16:creationId xmlns:a16="http://schemas.microsoft.com/office/drawing/2014/main" id="{B42E3E96-5FE6-DFD4-F0C1-9855054CB738}"/>
              </a:ext>
            </a:extLst>
          </p:cNvPr>
          <p:cNvSpPr/>
          <p:nvPr/>
        </p:nvSpPr>
        <p:spPr>
          <a:xfrm>
            <a:off x="8202921" y="3670545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1" name="矩形 1940">
            <a:extLst>
              <a:ext uri="{FF2B5EF4-FFF2-40B4-BE49-F238E27FC236}">
                <a16:creationId xmlns:a16="http://schemas.microsoft.com/office/drawing/2014/main" id="{5CD690A8-3AD9-40DF-A8F6-E5498B67E9E9}"/>
              </a:ext>
            </a:extLst>
          </p:cNvPr>
          <p:cNvSpPr/>
          <p:nvPr/>
        </p:nvSpPr>
        <p:spPr>
          <a:xfrm>
            <a:off x="8250668" y="3923060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2" name="矩形 1941">
            <a:extLst>
              <a:ext uri="{FF2B5EF4-FFF2-40B4-BE49-F238E27FC236}">
                <a16:creationId xmlns:a16="http://schemas.microsoft.com/office/drawing/2014/main" id="{86B15CFA-0C29-B32E-3925-BC32FCD98C57}"/>
              </a:ext>
            </a:extLst>
          </p:cNvPr>
          <p:cNvSpPr/>
          <p:nvPr/>
        </p:nvSpPr>
        <p:spPr>
          <a:xfrm>
            <a:off x="8233248" y="4489942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3" name="直接连接符 90">
            <a:extLst>
              <a:ext uri="{FF2B5EF4-FFF2-40B4-BE49-F238E27FC236}">
                <a16:creationId xmlns:a16="http://schemas.microsoft.com/office/drawing/2014/main" id="{F0E70767-0C91-B9BF-C2D7-0E6890D19290}"/>
              </a:ext>
            </a:extLst>
          </p:cNvPr>
          <p:cNvCxnSpPr>
            <a:cxnSpLocks/>
          </p:cNvCxnSpPr>
          <p:nvPr/>
        </p:nvCxnSpPr>
        <p:spPr>
          <a:xfrm>
            <a:off x="8264852" y="4193922"/>
            <a:ext cx="116056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44" name="直接连接符 91">
            <a:extLst>
              <a:ext uri="{FF2B5EF4-FFF2-40B4-BE49-F238E27FC236}">
                <a16:creationId xmlns:a16="http://schemas.microsoft.com/office/drawing/2014/main" id="{FC2E614C-31D0-F670-84F8-BBDC9932F8E9}"/>
              </a:ext>
            </a:extLst>
          </p:cNvPr>
          <p:cNvCxnSpPr/>
          <p:nvPr/>
        </p:nvCxnSpPr>
        <p:spPr>
          <a:xfrm>
            <a:off x="10169622" y="4193151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945" name="组合 1944">
            <a:extLst>
              <a:ext uri="{FF2B5EF4-FFF2-40B4-BE49-F238E27FC236}">
                <a16:creationId xmlns:a16="http://schemas.microsoft.com/office/drawing/2014/main" id="{77AB4839-0865-81D8-4030-A119D409B9C6}"/>
              </a:ext>
            </a:extLst>
          </p:cNvPr>
          <p:cNvGrpSpPr/>
          <p:nvPr/>
        </p:nvGrpSpPr>
        <p:grpSpPr>
          <a:xfrm>
            <a:off x="9363374" y="3618960"/>
            <a:ext cx="869365" cy="1361582"/>
            <a:chOff x="2106940" y="3477998"/>
            <a:chExt cx="952529" cy="1491834"/>
          </a:xfrm>
        </p:grpSpPr>
        <p:sp>
          <p:nvSpPr>
            <p:cNvPr id="1946" name="矩形 1945">
              <a:extLst>
                <a:ext uri="{FF2B5EF4-FFF2-40B4-BE49-F238E27FC236}">
                  <a16:creationId xmlns:a16="http://schemas.microsoft.com/office/drawing/2014/main" id="{E70DC724-C24A-7487-6EF5-574897A1F42A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47" name="矩形 1946">
              <a:extLst>
                <a:ext uri="{FF2B5EF4-FFF2-40B4-BE49-F238E27FC236}">
                  <a16:creationId xmlns:a16="http://schemas.microsoft.com/office/drawing/2014/main" id="{2FA9CE2D-AFCF-8775-21DD-2D307F4217E7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8" name="矩形 1947">
              <a:extLst>
                <a:ext uri="{FF2B5EF4-FFF2-40B4-BE49-F238E27FC236}">
                  <a16:creationId xmlns:a16="http://schemas.microsoft.com/office/drawing/2014/main" id="{402C524E-D460-1E88-CC34-3A4E17F1B77E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9" name="矩形 1948">
              <a:extLst>
                <a:ext uri="{FF2B5EF4-FFF2-40B4-BE49-F238E27FC236}">
                  <a16:creationId xmlns:a16="http://schemas.microsoft.com/office/drawing/2014/main" id="{3DD0F09B-2848-FDEC-51AF-9F32C4A1A7AC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0" name="矩形 1949">
              <a:extLst>
                <a:ext uri="{FF2B5EF4-FFF2-40B4-BE49-F238E27FC236}">
                  <a16:creationId xmlns:a16="http://schemas.microsoft.com/office/drawing/2014/main" id="{5EC86284-829C-D00D-F28F-30448D841F83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1951" name="矩形 1950">
              <a:extLst>
                <a:ext uri="{FF2B5EF4-FFF2-40B4-BE49-F238E27FC236}">
                  <a16:creationId xmlns:a16="http://schemas.microsoft.com/office/drawing/2014/main" id="{3A4F5634-5FD5-5BDF-8972-56C686582692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52" name="矩形 1951">
            <a:extLst>
              <a:ext uri="{FF2B5EF4-FFF2-40B4-BE49-F238E27FC236}">
                <a16:creationId xmlns:a16="http://schemas.microsoft.com/office/drawing/2014/main" id="{A05E8F6D-B1D8-B643-6C82-8AAE9A971AD5}"/>
              </a:ext>
            </a:extLst>
          </p:cNvPr>
          <p:cNvSpPr/>
          <p:nvPr/>
        </p:nvSpPr>
        <p:spPr>
          <a:xfrm>
            <a:off x="10115804" y="3932334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3" name="矩形 1952">
            <a:extLst>
              <a:ext uri="{FF2B5EF4-FFF2-40B4-BE49-F238E27FC236}">
                <a16:creationId xmlns:a16="http://schemas.microsoft.com/office/drawing/2014/main" id="{BCA938AE-B60F-F3B0-E605-297929C37FE7}"/>
              </a:ext>
            </a:extLst>
          </p:cNvPr>
          <p:cNvSpPr/>
          <p:nvPr/>
        </p:nvSpPr>
        <p:spPr>
          <a:xfrm>
            <a:off x="10136668" y="6431767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4" name="矩形 1953">
            <a:extLst>
              <a:ext uri="{FF2B5EF4-FFF2-40B4-BE49-F238E27FC236}">
                <a16:creationId xmlns:a16="http://schemas.microsoft.com/office/drawing/2014/main" id="{B1B313FA-8E01-252E-9FB0-5F610FC5FF41}"/>
              </a:ext>
            </a:extLst>
          </p:cNvPr>
          <p:cNvSpPr/>
          <p:nvPr/>
        </p:nvSpPr>
        <p:spPr>
          <a:xfrm>
            <a:off x="2972905" y="5342279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955" name="矩形 1954">
            <a:extLst>
              <a:ext uri="{FF2B5EF4-FFF2-40B4-BE49-F238E27FC236}">
                <a16:creationId xmlns:a16="http://schemas.microsoft.com/office/drawing/2014/main" id="{76F98B66-8BE4-25A6-969A-86E70D70B69F}"/>
              </a:ext>
            </a:extLst>
          </p:cNvPr>
          <p:cNvSpPr/>
          <p:nvPr/>
        </p:nvSpPr>
        <p:spPr>
          <a:xfrm>
            <a:off x="8092182" y="5736639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956" name="矩形 1955">
            <a:extLst>
              <a:ext uri="{FF2B5EF4-FFF2-40B4-BE49-F238E27FC236}">
                <a16:creationId xmlns:a16="http://schemas.microsoft.com/office/drawing/2014/main" id="{03254153-958D-259E-DCCF-0050997C0A4E}"/>
              </a:ext>
            </a:extLst>
          </p:cNvPr>
          <p:cNvSpPr/>
          <p:nvPr/>
        </p:nvSpPr>
        <p:spPr>
          <a:xfrm>
            <a:off x="1059935" y="6490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57" name="直接连接符 104">
            <a:extLst>
              <a:ext uri="{FF2B5EF4-FFF2-40B4-BE49-F238E27FC236}">
                <a16:creationId xmlns:a16="http://schemas.microsoft.com/office/drawing/2014/main" id="{61930932-1250-582F-E6E9-EF403FC3E2E4}"/>
              </a:ext>
            </a:extLst>
          </p:cNvPr>
          <p:cNvCxnSpPr>
            <a:cxnSpLocks/>
          </p:cNvCxnSpPr>
          <p:nvPr/>
        </p:nvCxnSpPr>
        <p:spPr>
          <a:xfrm>
            <a:off x="4004303" y="2848419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958" name="任意多边形: 形状 256">
            <a:extLst>
              <a:ext uri="{FF2B5EF4-FFF2-40B4-BE49-F238E27FC236}">
                <a16:creationId xmlns:a16="http://schemas.microsoft.com/office/drawing/2014/main" id="{397C64DD-CAA1-F1C4-8BA3-0B4A5DB92297}"/>
              </a:ext>
            </a:extLst>
          </p:cNvPr>
          <p:cNvSpPr/>
          <p:nvPr/>
        </p:nvSpPr>
        <p:spPr>
          <a:xfrm flipV="1">
            <a:off x="11129377" y="3897018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959" name="直接连接符 106">
            <a:extLst>
              <a:ext uri="{FF2B5EF4-FFF2-40B4-BE49-F238E27FC236}">
                <a16:creationId xmlns:a16="http://schemas.microsoft.com/office/drawing/2014/main" id="{6AA2F388-7754-4C5F-4A78-E4B301B7427B}"/>
              </a:ext>
            </a:extLst>
          </p:cNvPr>
          <p:cNvCxnSpPr>
            <a:cxnSpLocks/>
            <a:stCxn id="1958" idx="0"/>
          </p:cNvCxnSpPr>
          <p:nvPr/>
        </p:nvCxnSpPr>
        <p:spPr>
          <a:xfrm>
            <a:off x="11337465" y="4063243"/>
            <a:ext cx="8135" cy="265030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0" name="直接连接符 107">
            <a:extLst>
              <a:ext uri="{FF2B5EF4-FFF2-40B4-BE49-F238E27FC236}">
                <a16:creationId xmlns:a16="http://schemas.microsoft.com/office/drawing/2014/main" id="{D50115DA-0B9C-D6EE-808E-9D438732CD09}"/>
              </a:ext>
            </a:extLst>
          </p:cNvPr>
          <p:cNvCxnSpPr/>
          <p:nvPr/>
        </p:nvCxnSpPr>
        <p:spPr>
          <a:xfrm>
            <a:off x="4002915" y="4639332"/>
            <a:ext cx="5728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1" name="直接连接符 108">
            <a:extLst>
              <a:ext uri="{FF2B5EF4-FFF2-40B4-BE49-F238E27FC236}">
                <a16:creationId xmlns:a16="http://schemas.microsoft.com/office/drawing/2014/main" id="{0C7957D4-4AB2-35A1-68DB-E6E3AA7960C7}"/>
              </a:ext>
            </a:extLst>
          </p:cNvPr>
          <p:cNvCxnSpPr/>
          <p:nvPr/>
        </p:nvCxnSpPr>
        <p:spPr>
          <a:xfrm>
            <a:off x="4338991" y="4182008"/>
            <a:ext cx="0" cy="243449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2" name="直接连接符 109">
            <a:extLst>
              <a:ext uri="{FF2B5EF4-FFF2-40B4-BE49-F238E27FC236}">
                <a16:creationId xmlns:a16="http://schemas.microsoft.com/office/drawing/2014/main" id="{E840A3F3-B6A1-BB71-6B46-9488DC1FA574}"/>
              </a:ext>
            </a:extLst>
          </p:cNvPr>
          <p:cNvCxnSpPr/>
          <p:nvPr/>
        </p:nvCxnSpPr>
        <p:spPr>
          <a:xfrm>
            <a:off x="4004303" y="2848419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3" name="直接连接符 110">
            <a:extLst>
              <a:ext uri="{FF2B5EF4-FFF2-40B4-BE49-F238E27FC236}">
                <a16:creationId xmlns:a16="http://schemas.microsoft.com/office/drawing/2014/main" id="{1B0CF1FD-7B4D-1506-9FFD-8FDB49A8B34D}"/>
              </a:ext>
            </a:extLst>
          </p:cNvPr>
          <p:cNvCxnSpPr/>
          <p:nvPr/>
        </p:nvCxnSpPr>
        <p:spPr>
          <a:xfrm>
            <a:off x="4012164" y="5847535"/>
            <a:ext cx="10533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4" name="直接连接符 111">
            <a:extLst>
              <a:ext uri="{FF2B5EF4-FFF2-40B4-BE49-F238E27FC236}">
                <a16:creationId xmlns:a16="http://schemas.microsoft.com/office/drawing/2014/main" id="{2CC51D44-4314-647D-D409-6B56CBB2126F}"/>
              </a:ext>
            </a:extLst>
          </p:cNvPr>
          <p:cNvCxnSpPr/>
          <p:nvPr/>
        </p:nvCxnSpPr>
        <p:spPr>
          <a:xfrm>
            <a:off x="4338991" y="4875398"/>
            <a:ext cx="0" cy="183814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5" name="直接连接符 112">
            <a:extLst>
              <a:ext uri="{FF2B5EF4-FFF2-40B4-BE49-F238E27FC236}">
                <a16:creationId xmlns:a16="http://schemas.microsoft.com/office/drawing/2014/main" id="{7A9C30CA-047F-A199-9CCF-2BB14445C1E0}"/>
              </a:ext>
            </a:extLst>
          </p:cNvPr>
          <p:cNvCxnSpPr/>
          <p:nvPr/>
        </p:nvCxnSpPr>
        <p:spPr>
          <a:xfrm>
            <a:off x="4338990" y="6713543"/>
            <a:ext cx="699652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6" name="直接连接符 113">
            <a:extLst>
              <a:ext uri="{FF2B5EF4-FFF2-40B4-BE49-F238E27FC236}">
                <a16:creationId xmlns:a16="http://schemas.microsoft.com/office/drawing/2014/main" id="{511B9DD3-1AAB-A2C9-5D0D-B8991D0DA636}"/>
              </a:ext>
            </a:extLst>
          </p:cNvPr>
          <p:cNvCxnSpPr/>
          <p:nvPr/>
        </p:nvCxnSpPr>
        <p:spPr>
          <a:xfrm>
            <a:off x="9175605" y="3421661"/>
            <a:ext cx="127891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7" name="直接连接符 114">
            <a:extLst>
              <a:ext uri="{FF2B5EF4-FFF2-40B4-BE49-F238E27FC236}">
                <a16:creationId xmlns:a16="http://schemas.microsoft.com/office/drawing/2014/main" id="{1DCEADB3-7973-D681-70CD-72EF3F12E661}"/>
              </a:ext>
            </a:extLst>
          </p:cNvPr>
          <p:cNvCxnSpPr/>
          <p:nvPr/>
        </p:nvCxnSpPr>
        <p:spPr>
          <a:xfrm>
            <a:off x="9175605" y="3421662"/>
            <a:ext cx="0" cy="746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8" name="直接连接符 115">
            <a:extLst>
              <a:ext uri="{FF2B5EF4-FFF2-40B4-BE49-F238E27FC236}">
                <a16:creationId xmlns:a16="http://schemas.microsoft.com/office/drawing/2014/main" id="{2759B2DD-8678-38BB-0F22-F3F7A6435AD8}"/>
              </a:ext>
            </a:extLst>
          </p:cNvPr>
          <p:cNvCxnSpPr/>
          <p:nvPr/>
        </p:nvCxnSpPr>
        <p:spPr>
          <a:xfrm>
            <a:off x="10454521" y="3421662"/>
            <a:ext cx="0" cy="47535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9" name="直接连接符 116">
            <a:extLst>
              <a:ext uri="{FF2B5EF4-FFF2-40B4-BE49-F238E27FC236}">
                <a16:creationId xmlns:a16="http://schemas.microsoft.com/office/drawing/2014/main" id="{29591910-028E-7A70-6E39-905F53621FD3}"/>
              </a:ext>
            </a:extLst>
          </p:cNvPr>
          <p:cNvCxnSpPr/>
          <p:nvPr/>
        </p:nvCxnSpPr>
        <p:spPr>
          <a:xfrm>
            <a:off x="10461471" y="3905877"/>
            <a:ext cx="44778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0" name="直接连接符 117">
            <a:extLst>
              <a:ext uri="{FF2B5EF4-FFF2-40B4-BE49-F238E27FC236}">
                <a16:creationId xmlns:a16="http://schemas.microsoft.com/office/drawing/2014/main" id="{AA31B85C-6768-0FDB-F9D4-3ACEE7A79750}"/>
              </a:ext>
            </a:extLst>
          </p:cNvPr>
          <p:cNvCxnSpPr/>
          <p:nvPr/>
        </p:nvCxnSpPr>
        <p:spPr>
          <a:xfrm>
            <a:off x="6636145" y="4770847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1" name="直接连接符 118">
            <a:extLst>
              <a:ext uri="{FF2B5EF4-FFF2-40B4-BE49-F238E27FC236}">
                <a16:creationId xmlns:a16="http://schemas.microsoft.com/office/drawing/2014/main" id="{88FA95C6-3B38-29A1-8DFF-50B053B79150}"/>
              </a:ext>
            </a:extLst>
          </p:cNvPr>
          <p:cNvCxnSpPr/>
          <p:nvPr/>
        </p:nvCxnSpPr>
        <p:spPr>
          <a:xfrm>
            <a:off x="6636144" y="4312162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2" name="直接连接符 119">
            <a:extLst>
              <a:ext uri="{FF2B5EF4-FFF2-40B4-BE49-F238E27FC236}">
                <a16:creationId xmlns:a16="http://schemas.microsoft.com/office/drawing/2014/main" id="{AB678C7D-A2AC-C649-6FA0-18E29713749F}"/>
              </a:ext>
            </a:extLst>
          </p:cNvPr>
          <p:cNvCxnSpPr/>
          <p:nvPr/>
        </p:nvCxnSpPr>
        <p:spPr>
          <a:xfrm>
            <a:off x="6896259" y="4581919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3" name="直接连接符 120">
            <a:extLst>
              <a:ext uri="{FF2B5EF4-FFF2-40B4-BE49-F238E27FC236}">
                <a16:creationId xmlns:a16="http://schemas.microsoft.com/office/drawing/2014/main" id="{B2D366A7-C101-57EE-AF3A-FD6C88237D1B}"/>
              </a:ext>
            </a:extLst>
          </p:cNvPr>
          <p:cNvCxnSpPr/>
          <p:nvPr/>
        </p:nvCxnSpPr>
        <p:spPr>
          <a:xfrm>
            <a:off x="6914651" y="4582304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4" name="直接连接符 121">
            <a:extLst>
              <a:ext uri="{FF2B5EF4-FFF2-40B4-BE49-F238E27FC236}">
                <a16:creationId xmlns:a16="http://schemas.microsoft.com/office/drawing/2014/main" id="{E7AB957C-E445-2683-BEAD-DB27AC2FBBBB}"/>
              </a:ext>
            </a:extLst>
          </p:cNvPr>
          <p:cNvCxnSpPr/>
          <p:nvPr/>
        </p:nvCxnSpPr>
        <p:spPr>
          <a:xfrm>
            <a:off x="6271034" y="5772285"/>
            <a:ext cx="9245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5" name="直接连接符 122">
            <a:extLst>
              <a:ext uri="{FF2B5EF4-FFF2-40B4-BE49-F238E27FC236}">
                <a16:creationId xmlns:a16="http://schemas.microsoft.com/office/drawing/2014/main" id="{51DD9D22-5DE3-C4E9-3A11-006A0087709B}"/>
              </a:ext>
            </a:extLst>
          </p:cNvPr>
          <p:cNvCxnSpPr/>
          <p:nvPr/>
        </p:nvCxnSpPr>
        <p:spPr>
          <a:xfrm>
            <a:off x="4024805" y="3095007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976" name="矩形 1975">
            <a:extLst>
              <a:ext uri="{FF2B5EF4-FFF2-40B4-BE49-F238E27FC236}">
                <a16:creationId xmlns:a16="http://schemas.microsoft.com/office/drawing/2014/main" id="{1BF254F1-C29A-0BDA-6E82-486A954726A1}"/>
              </a:ext>
            </a:extLst>
          </p:cNvPr>
          <p:cNvSpPr/>
          <p:nvPr/>
        </p:nvSpPr>
        <p:spPr>
          <a:xfrm>
            <a:off x="3952903" y="263868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7" name="等腰三角形 124">
            <a:extLst>
              <a:ext uri="{FF2B5EF4-FFF2-40B4-BE49-F238E27FC236}">
                <a16:creationId xmlns:a16="http://schemas.microsoft.com/office/drawing/2014/main" id="{4353863F-25BA-D7E1-E2AE-6B2E380AD120}"/>
              </a:ext>
            </a:extLst>
          </p:cNvPr>
          <p:cNvSpPr/>
          <p:nvPr/>
        </p:nvSpPr>
        <p:spPr>
          <a:xfrm>
            <a:off x="2081660" y="3994790"/>
            <a:ext cx="205961" cy="115779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978" name="组合 1977">
            <a:extLst>
              <a:ext uri="{FF2B5EF4-FFF2-40B4-BE49-F238E27FC236}">
                <a16:creationId xmlns:a16="http://schemas.microsoft.com/office/drawing/2014/main" id="{1301540F-7192-B898-348F-037E62BD214E}"/>
              </a:ext>
            </a:extLst>
          </p:cNvPr>
          <p:cNvGrpSpPr/>
          <p:nvPr/>
        </p:nvGrpSpPr>
        <p:grpSpPr>
          <a:xfrm>
            <a:off x="5420500" y="4967380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1979" name="直接连接符 126">
              <a:extLst>
                <a:ext uri="{FF2B5EF4-FFF2-40B4-BE49-F238E27FC236}">
                  <a16:creationId xmlns:a16="http://schemas.microsoft.com/office/drawing/2014/main" id="{CDBD5508-9329-F3C9-047B-A0DD905E1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980" name="矩形 1979">
              <a:extLst>
                <a:ext uri="{FF2B5EF4-FFF2-40B4-BE49-F238E27FC236}">
                  <a16:creationId xmlns:a16="http://schemas.microsoft.com/office/drawing/2014/main" id="{2CC03704-D10E-057F-155C-0F82571BAA63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1" name="等腰三角形 128">
              <a:extLst>
                <a:ext uri="{FF2B5EF4-FFF2-40B4-BE49-F238E27FC236}">
                  <a16:creationId xmlns:a16="http://schemas.microsoft.com/office/drawing/2014/main" id="{AE3ACB4B-C51C-96DF-90BD-98327701F546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982" name="组合 1981">
            <a:extLst>
              <a:ext uri="{FF2B5EF4-FFF2-40B4-BE49-F238E27FC236}">
                <a16:creationId xmlns:a16="http://schemas.microsoft.com/office/drawing/2014/main" id="{B79B2340-7031-151A-3CA3-7B3196DAE18D}"/>
              </a:ext>
            </a:extLst>
          </p:cNvPr>
          <p:cNvGrpSpPr/>
          <p:nvPr/>
        </p:nvGrpSpPr>
        <p:grpSpPr>
          <a:xfrm>
            <a:off x="9565752" y="4858711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1983" name="直接连接符 130">
              <a:extLst>
                <a:ext uri="{FF2B5EF4-FFF2-40B4-BE49-F238E27FC236}">
                  <a16:creationId xmlns:a16="http://schemas.microsoft.com/office/drawing/2014/main" id="{D57E0B6C-C295-5870-8FFA-A110188E3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984" name="矩形 1983">
              <a:extLst>
                <a:ext uri="{FF2B5EF4-FFF2-40B4-BE49-F238E27FC236}">
                  <a16:creationId xmlns:a16="http://schemas.microsoft.com/office/drawing/2014/main" id="{6CF5D809-4E7F-55C8-3798-3F1E74A33258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5" name="等腰三角形 132">
              <a:extLst>
                <a:ext uri="{FF2B5EF4-FFF2-40B4-BE49-F238E27FC236}">
                  <a16:creationId xmlns:a16="http://schemas.microsoft.com/office/drawing/2014/main" id="{31C92565-F40D-523C-FF6E-21433657BA89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1986" name="直接连接符 133">
            <a:extLst>
              <a:ext uri="{FF2B5EF4-FFF2-40B4-BE49-F238E27FC236}">
                <a16:creationId xmlns:a16="http://schemas.microsoft.com/office/drawing/2014/main" id="{09D04340-3FB4-9847-4F2D-294DD6FB97F8}"/>
              </a:ext>
            </a:extLst>
          </p:cNvPr>
          <p:cNvCxnSpPr/>
          <p:nvPr/>
        </p:nvCxnSpPr>
        <p:spPr>
          <a:xfrm>
            <a:off x="3486987" y="3915965"/>
            <a:ext cx="51731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87" name="直接连接符 134">
            <a:extLst>
              <a:ext uri="{FF2B5EF4-FFF2-40B4-BE49-F238E27FC236}">
                <a16:creationId xmlns:a16="http://schemas.microsoft.com/office/drawing/2014/main" id="{DC66EEBD-9672-686C-4353-AD6BB5A45FF4}"/>
              </a:ext>
            </a:extLst>
          </p:cNvPr>
          <p:cNvCxnSpPr>
            <a:cxnSpLocks/>
          </p:cNvCxnSpPr>
          <p:nvPr/>
        </p:nvCxnSpPr>
        <p:spPr>
          <a:xfrm>
            <a:off x="1379027" y="3756377"/>
            <a:ext cx="0" cy="246727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88" name="直接连接符 135">
            <a:extLst>
              <a:ext uri="{FF2B5EF4-FFF2-40B4-BE49-F238E27FC236}">
                <a16:creationId xmlns:a16="http://schemas.microsoft.com/office/drawing/2014/main" id="{2FD817EE-082A-73CD-3785-EF8C031F64A0}"/>
              </a:ext>
            </a:extLst>
          </p:cNvPr>
          <p:cNvCxnSpPr/>
          <p:nvPr/>
        </p:nvCxnSpPr>
        <p:spPr>
          <a:xfrm>
            <a:off x="1379027" y="6223651"/>
            <a:ext cx="653668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89" name="直接连接符 136">
            <a:extLst>
              <a:ext uri="{FF2B5EF4-FFF2-40B4-BE49-F238E27FC236}">
                <a16:creationId xmlns:a16="http://schemas.microsoft.com/office/drawing/2014/main" id="{8642A98A-DB02-0CE9-10DF-677C95708BD6}"/>
              </a:ext>
            </a:extLst>
          </p:cNvPr>
          <p:cNvCxnSpPr>
            <a:cxnSpLocks/>
          </p:cNvCxnSpPr>
          <p:nvPr/>
        </p:nvCxnSpPr>
        <p:spPr>
          <a:xfrm>
            <a:off x="8652798" y="5945952"/>
            <a:ext cx="0" cy="520773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0" name="直接连接符 137">
            <a:extLst>
              <a:ext uri="{FF2B5EF4-FFF2-40B4-BE49-F238E27FC236}">
                <a16:creationId xmlns:a16="http://schemas.microsoft.com/office/drawing/2014/main" id="{DB7150D6-D4C5-BA3F-5177-A60C7047D711}"/>
              </a:ext>
            </a:extLst>
          </p:cNvPr>
          <p:cNvCxnSpPr/>
          <p:nvPr/>
        </p:nvCxnSpPr>
        <p:spPr>
          <a:xfrm>
            <a:off x="1109117" y="6466725"/>
            <a:ext cx="751703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1" name="直接连接符 138">
            <a:extLst>
              <a:ext uri="{FF2B5EF4-FFF2-40B4-BE49-F238E27FC236}">
                <a16:creationId xmlns:a16="http://schemas.microsoft.com/office/drawing/2014/main" id="{7AE62F1D-2778-8167-D339-5B4368B22CCC}"/>
              </a:ext>
            </a:extLst>
          </p:cNvPr>
          <p:cNvCxnSpPr>
            <a:cxnSpLocks/>
          </p:cNvCxnSpPr>
          <p:nvPr/>
        </p:nvCxnSpPr>
        <p:spPr>
          <a:xfrm>
            <a:off x="1105930" y="4029550"/>
            <a:ext cx="0" cy="243717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2" name="直接连接符 139">
            <a:extLst>
              <a:ext uri="{FF2B5EF4-FFF2-40B4-BE49-F238E27FC236}">
                <a16:creationId xmlns:a16="http://schemas.microsoft.com/office/drawing/2014/main" id="{3E9F1592-7A4C-6D71-C550-2E7D0F10DB2B}"/>
              </a:ext>
            </a:extLst>
          </p:cNvPr>
          <p:cNvCxnSpPr/>
          <p:nvPr/>
        </p:nvCxnSpPr>
        <p:spPr>
          <a:xfrm>
            <a:off x="1105930" y="4029550"/>
            <a:ext cx="4747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3" name="直接连接符 140">
            <a:extLst>
              <a:ext uri="{FF2B5EF4-FFF2-40B4-BE49-F238E27FC236}">
                <a16:creationId xmlns:a16="http://schemas.microsoft.com/office/drawing/2014/main" id="{F4D979EB-594D-E825-010C-983673DFEFF2}"/>
              </a:ext>
            </a:extLst>
          </p:cNvPr>
          <p:cNvCxnSpPr/>
          <p:nvPr/>
        </p:nvCxnSpPr>
        <p:spPr>
          <a:xfrm>
            <a:off x="1379027" y="3756377"/>
            <a:ext cx="20482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4" name="直接连接符 141">
            <a:extLst>
              <a:ext uri="{FF2B5EF4-FFF2-40B4-BE49-F238E27FC236}">
                <a16:creationId xmlns:a16="http://schemas.microsoft.com/office/drawing/2014/main" id="{32EEF5E8-8047-7159-8438-F3F7E00930BD}"/>
              </a:ext>
            </a:extLst>
          </p:cNvPr>
          <p:cNvCxnSpPr>
            <a:cxnSpLocks/>
          </p:cNvCxnSpPr>
          <p:nvPr/>
        </p:nvCxnSpPr>
        <p:spPr>
          <a:xfrm>
            <a:off x="8359073" y="5945951"/>
            <a:ext cx="293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5" name="直接连接符 142">
            <a:extLst>
              <a:ext uri="{FF2B5EF4-FFF2-40B4-BE49-F238E27FC236}">
                <a16:creationId xmlns:a16="http://schemas.microsoft.com/office/drawing/2014/main" id="{54C773F5-F6C5-75C6-40B1-E564D8290CFF}"/>
              </a:ext>
            </a:extLst>
          </p:cNvPr>
          <p:cNvCxnSpPr>
            <a:cxnSpLocks/>
          </p:cNvCxnSpPr>
          <p:nvPr/>
        </p:nvCxnSpPr>
        <p:spPr>
          <a:xfrm>
            <a:off x="2457794" y="3917205"/>
            <a:ext cx="0" cy="1388782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6" name="直接连接符 143">
            <a:extLst>
              <a:ext uri="{FF2B5EF4-FFF2-40B4-BE49-F238E27FC236}">
                <a16:creationId xmlns:a16="http://schemas.microsoft.com/office/drawing/2014/main" id="{7DEC7A79-F107-3AEE-A6DC-87614FE9B623}"/>
              </a:ext>
            </a:extLst>
          </p:cNvPr>
          <p:cNvCxnSpPr/>
          <p:nvPr/>
        </p:nvCxnSpPr>
        <p:spPr>
          <a:xfrm>
            <a:off x="2457794" y="5305986"/>
            <a:ext cx="33930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7" name="直接连接符 144">
            <a:extLst>
              <a:ext uri="{FF2B5EF4-FFF2-40B4-BE49-F238E27FC236}">
                <a16:creationId xmlns:a16="http://schemas.microsoft.com/office/drawing/2014/main" id="{C4A87AD4-0A17-DA83-7C33-8F6B14107855}"/>
              </a:ext>
            </a:extLst>
          </p:cNvPr>
          <p:cNvCxnSpPr/>
          <p:nvPr/>
        </p:nvCxnSpPr>
        <p:spPr>
          <a:xfrm>
            <a:off x="8713136" y="2558349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998" name="直接连接符 145">
            <a:extLst>
              <a:ext uri="{FF2B5EF4-FFF2-40B4-BE49-F238E27FC236}">
                <a16:creationId xmlns:a16="http://schemas.microsoft.com/office/drawing/2014/main" id="{D8E7CB9C-875E-1E67-635E-17EF1FBAA12E}"/>
              </a:ext>
            </a:extLst>
          </p:cNvPr>
          <p:cNvCxnSpPr/>
          <p:nvPr/>
        </p:nvCxnSpPr>
        <p:spPr>
          <a:xfrm>
            <a:off x="8277962" y="3943367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999" name="直接连接符 146">
            <a:extLst>
              <a:ext uri="{FF2B5EF4-FFF2-40B4-BE49-F238E27FC236}">
                <a16:creationId xmlns:a16="http://schemas.microsoft.com/office/drawing/2014/main" id="{3A94F51D-2EFA-0E24-0ECE-55749464DAD4}"/>
              </a:ext>
            </a:extLst>
          </p:cNvPr>
          <p:cNvCxnSpPr/>
          <p:nvPr/>
        </p:nvCxnSpPr>
        <p:spPr>
          <a:xfrm>
            <a:off x="8713136" y="2558349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000" name="流程图: 延期 147">
            <a:extLst>
              <a:ext uri="{FF2B5EF4-FFF2-40B4-BE49-F238E27FC236}">
                <a16:creationId xmlns:a16="http://schemas.microsoft.com/office/drawing/2014/main" id="{6389EF9C-5388-5F8E-589E-BF12CA68C647}"/>
              </a:ext>
            </a:extLst>
          </p:cNvPr>
          <p:cNvSpPr/>
          <p:nvPr/>
        </p:nvSpPr>
        <p:spPr>
          <a:xfrm>
            <a:off x="8917397" y="2398728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001" name="直接连接符 148">
            <a:extLst>
              <a:ext uri="{FF2B5EF4-FFF2-40B4-BE49-F238E27FC236}">
                <a16:creationId xmlns:a16="http://schemas.microsoft.com/office/drawing/2014/main" id="{A3491209-94EC-82EA-7992-B3BCD59BE058}"/>
              </a:ext>
            </a:extLst>
          </p:cNvPr>
          <p:cNvCxnSpPr/>
          <p:nvPr/>
        </p:nvCxnSpPr>
        <p:spPr>
          <a:xfrm>
            <a:off x="9185225" y="2507002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02" name="直接连接符 149">
            <a:extLst>
              <a:ext uri="{FF2B5EF4-FFF2-40B4-BE49-F238E27FC236}">
                <a16:creationId xmlns:a16="http://schemas.microsoft.com/office/drawing/2014/main" id="{1F756237-1F4A-0C25-4C7D-50F983E81114}"/>
              </a:ext>
            </a:extLst>
          </p:cNvPr>
          <p:cNvCxnSpPr/>
          <p:nvPr/>
        </p:nvCxnSpPr>
        <p:spPr>
          <a:xfrm>
            <a:off x="9450022" y="1790930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03" name="直接连接符 150">
            <a:extLst>
              <a:ext uri="{FF2B5EF4-FFF2-40B4-BE49-F238E27FC236}">
                <a16:creationId xmlns:a16="http://schemas.microsoft.com/office/drawing/2014/main" id="{BFC101AB-C5A6-CB60-2860-2009E365D63A}"/>
              </a:ext>
            </a:extLst>
          </p:cNvPr>
          <p:cNvCxnSpPr/>
          <p:nvPr/>
        </p:nvCxnSpPr>
        <p:spPr>
          <a:xfrm>
            <a:off x="1708764" y="1790930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04" name="直接连接符 151">
            <a:extLst>
              <a:ext uri="{FF2B5EF4-FFF2-40B4-BE49-F238E27FC236}">
                <a16:creationId xmlns:a16="http://schemas.microsoft.com/office/drawing/2014/main" id="{02C549F8-162B-8E09-F879-0A31ADDE0797}"/>
              </a:ext>
            </a:extLst>
          </p:cNvPr>
          <p:cNvCxnSpPr/>
          <p:nvPr/>
        </p:nvCxnSpPr>
        <p:spPr>
          <a:xfrm>
            <a:off x="1695592" y="1790930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005" name="矩形 2004">
            <a:extLst>
              <a:ext uri="{FF2B5EF4-FFF2-40B4-BE49-F238E27FC236}">
                <a16:creationId xmlns:a16="http://schemas.microsoft.com/office/drawing/2014/main" id="{CA908CB0-3763-8DF2-E237-F996B804C3AB}"/>
              </a:ext>
            </a:extLst>
          </p:cNvPr>
          <p:cNvSpPr/>
          <p:nvPr/>
        </p:nvSpPr>
        <p:spPr>
          <a:xfrm>
            <a:off x="835898" y="361653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6" name="矩形 2005">
            <a:extLst>
              <a:ext uri="{FF2B5EF4-FFF2-40B4-BE49-F238E27FC236}">
                <a16:creationId xmlns:a16="http://schemas.microsoft.com/office/drawing/2014/main" id="{62AA6A3E-8F5A-FF71-C667-BCFFBA3B6771}"/>
              </a:ext>
            </a:extLst>
          </p:cNvPr>
          <p:cNvSpPr/>
          <p:nvPr/>
        </p:nvSpPr>
        <p:spPr>
          <a:xfrm>
            <a:off x="4289347" y="3623397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07" name="矩形 2006">
            <a:extLst>
              <a:ext uri="{FF2B5EF4-FFF2-40B4-BE49-F238E27FC236}">
                <a16:creationId xmlns:a16="http://schemas.microsoft.com/office/drawing/2014/main" id="{58145DCF-8BB4-1354-6A0D-1E7D924CE313}"/>
              </a:ext>
            </a:extLst>
          </p:cNvPr>
          <p:cNvSpPr/>
          <p:nvPr/>
        </p:nvSpPr>
        <p:spPr>
          <a:xfrm>
            <a:off x="4296577" y="3890945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08" name="矩形 2007">
            <a:extLst>
              <a:ext uri="{FF2B5EF4-FFF2-40B4-BE49-F238E27FC236}">
                <a16:creationId xmlns:a16="http://schemas.microsoft.com/office/drawing/2014/main" id="{CFCFE81F-C752-2673-D1EB-E87BF590721B}"/>
              </a:ext>
            </a:extLst>
          </p:cNvPr>
          <p:cNvSpPr/>
          <p:nvPr/>
        </p:nvSpPr>
        <p:spPr>
          <a:xfrm>
            <a:off x="4289127" y="438550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009" name="直接连接符 156">
            <a:extLst>
              <a:ext uri="{FF2B5EF4-FFF2-40B4-BE49-F238E27FC236}">
                <a16:creationId xmlns:a16="http://schemas.microsoft.com/office/drawing/2014/main" id="{55BAF3AE-AE1F-EBB6-90B8-45F31288853E}"/>
              </a:ext>
            </a:extLst>
          </p:cNvPr>
          <p:cNvCxnSpPr/>
          <p:nvPr/>
        </p:nvCxnSpPr>
        <p:spPr>
          <a:xfrm>
            <a:off x="4338991" y="4875398"/>
            <a:ext cx="65804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010" name="任意多边形: 形状 256">
            <a:extLst>
              <a:ext uri="{FF2B5EF4-FFF2-40B4-BE49-F238E27FC236}">
                <a16:creationId xmlns:a16="http://schemas.microsoft.com/office/drawing/2014/main" id="{7D3F3BC9-3C49-3CBF-B07D-AE125BBA371A}"/>
              </a:ext>
            </a:extLst>
          </p:cNvPr>
          <p:cNvSpPr/>
          <p:nvPr/>
        </p:nvSpPr>
        <p:spPr>
          <a:xfrm flipV="1">
            <a:off x="4821775" y="4453450"/>
            <a:ext cx="150942" cy="84135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011" name="直接连接符 158">
            <a:extLst>
              <a:ext uri="{FF2B5EF4-FFF2-40B4-BE49-F238E27FC236}">
                <a16:creationId xmlns:a16="http://schemas.microsoft.com/office/drawing/2014/main" id="{61F89231-834F-1840-D812-120FA42F0746}"/>
              </a:ext>
            </a:extLst>
          </p:cNvPr>
          <p:cNvCxnSpPr/>
          <p:nvPr/>
        </p:nvCxnSpPr>
        <p:spPr>
          <a:xfrm>
            <a:off x="3981590" y="3915214"/>
            <a:ext cx="100424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012" name="组合 2011">
            <a:extLst>
              <a:ext uri="{FF2B5EF4-FFF2-40B4-BE49-F238E27FC236}">
                <a16:creationId xmlns:a16="http://schemas.microsoft.com/office/drawing/2014/main" id="{3740CC7E-6129-F544-59B6-18D59910BD37}"/>
              </a:ext>
            </a:extLst>
          </p:cNvPr>
          <p:cNvGrpSpPr/>
          <p:nvPr/>
        </p:nvGrpSpPr>
        <p:grpSpPr>
          <a:xfrm>
            <a:off x="4977746" y="1790930"/>
            <a:ext cx="6010121" cy="296556"/>
            <a:chOff x="5065360" y="1767866"/>
            <a:chExt cx="6338800" cy="312774"/>
          </a:xfrm>
        </p:grpSpPr>
        <p:cxnSp>
          <p:nvCxnSpPr>
            <p:cNvPr id="2013" name="直接连接符 160">
              <a:extLst>
                <a:ext uri="{FF2B5EF4-FFF2-40B4-BE49-F238E27FC236}">
                  <a16:creationId xmlns:a16="http://schemas.microsoft.com/office/drawing/2014/main" id="{1D597FFA-B2CF-30D7-30A7-7EA31F34998C}"/>
                </a:ext>
              </a:extLst>
            </p:cNvPr>
            <p:cNvCxnSpPr/>
            <p:nvPr/>
          </p:nvCxnSpPr>
          <p:spPr>
            <a:xfrm>
              <a:off x="5069279" y="2027739"/>
              <a:ext cx="6334881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014" name="矩形 2013">
              <a:extLst>
                <a:ext uri="{FF2B5EF4-FFF2-40B4-BE49-F238E27FC236}">
                  <a16:creationId xmlns:a16="http://schemas.microsoft.com/office/drawing/2014/main" id="{221F7972-B990-9FF0-E6C0-C177455C27AE}"/>
                </a:ext>
              </a:extLst>
            </p:cNvPr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15" name="矩形 2014">
            <a:extLst>
              <a:ext uri="{FF2B5EF4-FFF2-40B4-BE49-F238E27FC236}">
                <a16:creationId xmlns:a16="http://schemas.microsoft.com/office/drawing/2014/main" id="{FC6AEF7B-C741-7748-29C0-2E4341771046}"/>
              </a:ext>
            </a:extLst>
          </p:cNvPr>
          <p:cNvSpPr/>
          <p:nvPr/>
        </p:nvSpPr>
        <p:spPr>
          <a:xfrm>
            <a:off x="4977746" y="2000376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6" name="矩形 2015">
            <a:extLst>
              <a:ext uri="{FF2B5EF4-FFF2-40B4-BE49-F238E27FC236}">
                <a16:creationId xmlns:a16="http://schemas.microsoft.com/office/drawing/2014/main" id="{9508D513-289C-F5BD-0CC7-EB41B2A7D6B3}"/>
              </a:ext>
            </a:extLst>
          </p:cNvPr>
          <p:cNvSpPr/>
          <p:nvPr/>
        </p:nvSpPr>
        <p:spPr>
          <a:xfrm>
            <a:off x="4977746" y="2209822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17" name="组合 2016">
            <a:extLst>
              <a:ext uri="{FF2B5EF4-FFF2-40B4-BE49-F238E27FC236}">
                <a16:creationId xmlns:a16="http://schemas.microsoft.com/office/drawing/2014/main" id="{8846D404-CF33-EFF0-940E-DCD164B0B964}"/>
              </a:ext>
            </a:extLst>
          </p:cNvPr>
          <p:cNvGrpSpPr/>
          <p:nvPr/>
        </p:nvGrpSpPr>
        <p:grpSpPr>
          <a:xfrm>
            <a:off x="4977746" y="2419269"/>
            <a:ext cx="3076649" cy="296556"/>
            <a:chOff x="5065360" y="2430566"/>
            <a:chExt cx="3244903" cy="312774"/>
          </a:xfrm>
        </p:grpSpPr>
        <p:cxnSp>
          <p:nvCxnSpPr>
            <p:cNvPr id="2018" name="直接连接符 165">
              <a:extLst>
                <a:ext uri="{FF2B5EF4-FFF2-40B4-BE49-F238E27FC236}">
                  <a16:creationId xmlns:a16="http://schemas.microsoft.com/office/drawing/2014/main" id="{923202F0-476F-4459-17E7-EF2F4967F44A}"/>
                </a:ext>
              </a:extLst>
            </p:cNvPr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019" name="矩形 2018">
              <a:extLst>
                <a:ext uri="{FF2B5EF4-FFF2-40B4-BE49-F238E27FC236}">
                  <a16:creationId xmlns:a16="http://schemas.microsoft.com/office/drawing/2014/main" id="{D67DC11C-2D86-1F11-3160-DA996445DD07}"/>
                </a:ext>
              </a:extLst>
            </p:cNvPr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20" name="组合 2019">
            <a:extLst>
              <a:ext uri="{FF2B5EF4-FFF2-40B4-BE49-F238E27FC236}">
                <a16:creationId xmlns:a16="http://schemas.microsoft.com/office/drawing/2014/main" id="{BFBBB9B1-CDBD-2677-1C16-A40318A93A89}"/>
              </a:ext>
            </a:extLst>
          </p:cNvPr>
          <p:cNvGrpSpPr/>
          <p:nvPr/>
        </p:nvGrpSpPr>
        <p:grpSpPr>
          <a:xfrm>
            <a:off x="4977746" y="2639626"/>
            <a:ext cx="2337433" cy="296556"/>
            <a:chOff x="5065360" y="2662976"/>
            <a:chExt cx="2465261" cy="312774"/>
          </a:xfrm>
        </p:grpSpPr>
        <p:cxnSp>
          <p:nvCxnSpPr>
            <p:cNvPr id="2021" name="直接连接符 168">
              <a:extLst>
                <a:ext uri="{FF2B5EF4-FFF2-40B4-BE49-F238E27FC236}">
                  <a16:creationId xmlns:a16="http://schemas.microsoft.com/office/drawing/2014/main" id="{42D32608-7784-DCDB-61D6-ABD0F743F387}"/>
                </a:ext>
              </a:extLst>
            </p:cNvPr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022" name="矩形 2021">
              <a:extLst>
                <a:ext uri="{FF2B5EF4-FFF2-40B4-BE49-F238E27FC236}">
                  <a16:creationId xmlns:a16="http://schemas.microsoft.com/office/drawing/2014/main" id="{EF81886E-DC20-6164-7414-D61D18550BF3}"/>
                </a:ext>
              </a:extLst>
            </p:cNvPr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23" name="组合 2022">
            <a:extLst>
              <a:ext uri="{FF2B5EF4-FFF2-40B4-BE49-F238E27FC236}">
                <a16:creationId xmlns:a16="http://schemas.microsoft.com/office/drawing/2014/main" id="{852D2330-08FA-488B-13B5-4466222168E3}"/>
              </a:ext>
            </a:extLst>
          </p:cNvPr>
          <p:cNvGrpSpPr/>
          <p:nvPr/>
        </p:nvGrpSpPr>
        <p:grpSpPr>
          <a:xfrm>
            <a:off x="4682890" y="3206263"/>
            <a:ext cx="694421" cy="1110848"/>
            <a:chOff x="4754378" y="3260600"/>
            <a:chExt cx="732397" cy="1171598"/>
          </a:xfrm>
        </p:grpSpPr>
        <p:cxnSp>
          <p:nvCxnSpPr>
            <p:cNvPr id="2024" name="直接连接符 171">
              <a:extLst>
                <a:ext uri="{FF2B5EF4-FFF2-40B4-BE49-F238E27FC236}">
                  <a16:creationId xmlns:a16="http://schemas.microsoft.com/office/drawing/2014/main" id="{74D120B0-A466-0E83-D942-B5BF33FD9295}"/>
                </a:ext>
              </a:extLst>
            </p:cNvPr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31750" cap="sq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sp>
          <p:nvSpPr>
            <p:cNvPr id="2025" name="矩形 2024">
              <a:extLst>
                <a:ext uri="{FF2B5EF4-FFF2-40B4-BE49-F238E27FC236}">
                  <a16:creationId xmlns:a16="http://schemas.microsoft.com/office/drawing/2014/main" id="{E4EB583E-9B92-DB3A-7811-A31B008A2527}"/>
                </a:ext>
              </a:extLst>
            </p:cNvPr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26" name="组合 2025">
            <a:extLst>
              <a:ext uri="{FF2B5EF4-FFF2-40B4-BE49-F238E27FC236}">
                <a16:creationId xmlns:a16="http://schemas.microsoft.com/office/drawing/2014/main" id="{BADEB214-D73C-710D-2A9F-1B4FA0EF7B80}"/>
              </a:ext>
            </a:extLst>
          </p:cNvPr>
          <p:cNvGrpSpPr/>
          <p:nvPr/>
        </p:nvGrpSpPr>
        <p:grpSpPr>
          <a:xfrm>
            <a:off x="4977744" y="2849071"/>
            <a:ext cx="836704" cy="296556"/>
            <a:chOff x="5065360" y="2883875"/>
            <a:chExt cx="882462" cy="312774"/>
          </a:xfrm>
        </p:grpSpPr>
        <p:cxnSp>
          <p:nvCxnSpPr>
            <p:cNvPr id="2027" name="直接连接符 174">
              <a:extLst>
                <a:ext uri="{FF2B5EF4-FFF2-40B4-BE49-F238E27FC236}">
                  <a16:creationId xmlns:a16="http://schemas.microsoft.com/office/drawing/2014/main" id="{35AEE4D1-B531-B0A2-19E2-68A5150C37D7}"/>
                </a:ext>
              </a:extLst>
            </p:cNvPr>
            <p:cNvCxnSpPr/>
            <p:nvPr/>
          </p:nvCxnSpPr>
          <p:spPr>
            <a:xfrm>
              <a:off x="5087764" y="3149932"/>
              <a:ext cx="744126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028" name="矩形 2027">
              <a:extLst>
                <a:ext uri="{FF2B5EF4-FFF2-40B4-BE49-F238E27FC236}">
                  <a16:creationId xmlns:a16="http://schemas.microsoft.com/office/drawing/2014/main" id="{2E9806B9-BF51-0386-7A4D-D96B37C32A90}"/>
                </a:ext>
              </a:extLst>
            </p:cNvPr>
            <p:cNvSpPr/>
            <p:nvPr/>
          </p:nvSpPr>
          <p:spPr>
            <a:xfrm>
              <a:off x="5065360" y="2883875"/>
              <a:ext cx="88246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29" name="矩形 2028">
            <a:extLst>
              <a:ext uri="{FF2B5EF4-FFF2-40B4-BE49-F238E27FC236}">
                <a16:creationId xmlns:a16="http://schemas.microsoft.com/office/drawing/2014/main" id="{9DDF4FBD-9398-7EB3-2C51-838237B9562E}"/>
              </a:ext>
            </a:extLst>
          </p:cNvPr>
          <p:cNvSpPr/>
          <p:nvPr/>
        </p:nvSpPr>
        <p:spPr>
          <a:xfrm>
            <a:off x="9106134" y="2459171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30" name="直接连接符 177">
            <a:extLst>
              <a:ext uri="{FF2B5EF4-FFF2-40B4-BE49-F238E27FC236}">
                <a16:creationId xmlns:a16="http://schemas.microsoft.com/office/drawing/2014/main" id="{33FB6431-54F0-B674-285F-09E133DA543A}"/>
              </a:ext>
            </a:extLst>
          </p:cNvPr>
          <p:cNvCxnSpPr>
            <a:cxnSpLocks/>
          </p:cNvCxnSpPr>
          <p:nvPr/>
        </p:nvCxnSpPr>
        <p:spPr>
          <a:xfrm flipV="1">
            <a:off x="2184640" y="4115475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031" name="矩形 2030">
            <a:extLst>
              <a:ext uri="{FF2B5EF4-FFF2-40B4-BE49-F238E27FC236}">
                <a16:creationId xmlns:a16="http://schemas.microsoft.com/office/drawing/2014/main" id="{237E69A0-9798-3BE5-9B2B-6DB9F6E9F86B}"/>
              </a:ext>
            </a:extLst>
          </p:cNvPr>
          <p:cNvSpPr/>
          <p:nvPr/>
        </p:nvSpPr>
        <p:spPr>
          <a:xfrm>
            <a:off x="1948433" y="4160392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32" name="直接连接符 179">
            <a:extLst>
              <a:ext uri="{FF2B5EF4-FFF2-40B4-BE49-F238E27FC236}">
                <a16:creationId xmlns:a16="http://schemas.microsoft.com/office/drawing/2014/main" id="{D3D82780-70AC-A841-B983-38E770487B49}"/>
              </a:ext>
            </a:extLst>
          </p:cNvPr>
          <p:cNvCxnSpPr>
            <a:cxnSpLocks/>
            <a:endCxn id="2082" idx="1"/>
          </p:cNvCxnSpPr>
          <p:nvPr/>
        </p:nvCxnSpPr>
        <p:spPr>
          <a:xfrm>
            <a:off x="1769686" y="3897019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033" name="矩形 2032">
            <a:extLst>
              <a:ext uri="{FF2B5EF4-FFF2-40B4-BE49-F238E27FC236}">
                <a16:creationId xmlns:a16="http://schemas.microsoft.com/office/drawing/2014/main" id="{E2FA8EF0-F864-4B71-D70B-349394969A20}"/>
              </a:ext>
            </a:extLst>
          </p:cNvPr>
          <p:cNvSpPr/>
          <p:nvPr/>
        </p:nvSpPr>
        <p:spPr>
          <a:xfrm>
            <a:off x="1984334" y="3362133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34" name="矩形 2033">
            <a:extLst>
              <a:ext uri="{FF2B5EF4-FFF2-40B4-BE49-F238E27FC236}">
                <a16:creationId xmlns:a16="http://schemas.microsoft.com/office/drawing/2014/main" id="{97ED1EEA-7ABE-6612-66F9-DD3530E2FB19}"/>
              </a:ext>
            </a:extLst>
          </p:cNvPr>
          <p:cNvSpPr/>
          <p:nvPr/>
        </p:nvSpPr>
        <p:spPr>
          <a:xfrm>
            <a:off x="3432852" y="3653330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035" name="矩形 2034">
            <a:extLst>
              <a:ext uri="{FF2B5EF4-FFF2-40B4-BE49-F238E27FC236}">
                <a16:creationId xmlns:a16="http://schemas.microsoft.com/office/drawing/2014/main" id="{727D16A1-F7D9-D89B-2802-4C1839EF783B}"/>
              </a:ext>
            </a:extLst>
          </p:cNvPr>
          <p:cNvSpPr/>
          <p:nvPr/>
        </p:nvSpPr>
        <p:spPr>
          <a:xfrm>
            <a:off x="2137072" y="5600758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36" name="直接连接符 183">
            <a:extLst>
              <a:ext uri="{FF2B5EF4-FFF2-40B4-BE49-F238E27FC236}">
                <a16:creationId xmlns:a16="http://schemas.microsoft.com/office/drawing/2014/main" id="{1EB0E5F2-1749-49C7-EA79-C8F8905F3AA5}"/>
              </a:ext>
            </a:extLst>
          </p:cNvPr>
          <p:cNvCxnSpPr>
            <a:cxnSpLocks/>
          </p:cNvCxnSpPr>
          <p:nvPr/>
        </p:nvCxnSpPr>
        <p:spPr>
          <a:xfrm>
            <a:off x="2457794" y="5760562"/>
            <a:ext cx="351575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037" name="任意多边形: 形状 251">
            <a:extLst>
              <a:ext uri="{FF2B5EF4-FFF2-40B4-BE49-F238E27FC236}">
                <a16:creationId xmlns:a16="http://schemas.microsoft.com/office/drawing/2014/main" id="{284C4EC7-23D9-3FCD-C0C7-A9922C5BAE3B}"/>
              </a:ext>
            </a:extLst>
          </p:cNvPr>
          <p:cNvSpPr/>
          <p:nvPr/>
        </p:nvSpPr>
        <p:spPr>
          <a:xfrm>
            <a:off x="3118649" y="5523537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38" name="矩形 2037">
            <a:extLst>
              <a:ext uri="{FF2B5EF4-FFF2-40B4-BE49-F238E27FC236}">
                <a16:creationId xmlns:a16="http://schemas.microsoft.com/office/drawing/2014/main" id="{734C6BB6-876C-2D86-4F2D-B6DC23D6BDE8}"/>
              </a:ext>
            </a:extLst>
          </p:cNvPr>
          <p:cNvSpPr/>
          <p:nvPr/>
        </p:nvSpPr>
        <p:spPr>
          <a:xfrm>
            <a:off x="3240612" y="525742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9" name="矩形 2038">
            <a:extLst>
              <a:ext uri="{FF2B5EF4-FFF2-40B4-BE49-F238E27FC236}">
                <a16:creationId xmlns:a16="http://schemas.microsoft.com/office/drawing/2014/main" id="{801A6EE2-6DC9-7CD5-74B5-35227D55418E}"/>
              </a:ext>
            </a:extLst>
          </p:cNvPr>
          <p:cNvSpPr/>
          <p:nvPr/>
        </p:nvSpPr>
        <p:spPr>
          <a:xfrm>
            <a:off x="3946350" y="2878883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0" name="矩形 2039">
            <a:extLst>
              <a:ext uri="{FF2B5EF4-FFF2-40B4-BE49-F238E27FC236}">
                <a16:creationId xmlns:a16="http://schemas.microsoft.com/office/drawing/2014/main" id="{069FFE3C-6DC1-BDAE-0F69-6624B0C62715}"/>
              </a:ext>
            </a:extLst>
          </p:cNvPr>
          <p:cNvSpPr/>
          <p:nvPr/>
        </p:nvSpPr>
        <p:spPr>
          <a:xfrm>
            <a:off x="3961205" y="394694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1" name="矩形 2040">
            <a:extLst>
              <a:ext uri="{FF2B5EF4-FFF2-40B4-BE49-F238E27FC236}">
                <a16:creationId xmlns:a16="http://schemas.microsoft.com/office/drawing/2014/main" id="{85AAEB63-D9F0-DCEB-830F-8CDBC4487D25}"/>
              </a:ext>
            </a:extLst>
          </p:cNvPr>
          <p:cNvSpPr/>
          <p:nvPr/>
        </p:nvSpPr>
        <p:spPr>
          <a:xfrm>
            <a:off x="3962939" y="369331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2" name="矩形 2041">
            <a:extLst>
              <a:ext uri="{FF2B5EF4-FFF2-40B4-BE49-F238E27FC236}">
                <a16:creationId xmlns:a16="http://schemas.microsoft.com/office/drawing/2014/main" id="{666C9F21-328A-7106-FDB9-4EE2AC19F638}"/>
              </a:ext>
            </a:extLst>
          </p:cNvPr>
          <p:cNvSpPr/>
          <p:nvPr/>
        </p:nvSpPr>
        <p:spPr>
          <a:xfrm>
            <a:off x="3946169" y="443797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3" name="矩形 2042">
            <a:extLst>
              <a:ext uri="{FF2B5EF4-FFF2-40B4-BE49-F238E27FC236}">
                <a16:creationId xmlns:a16="http://schemas.microsoft.com/office/drawing/2014/main" id="{BE5FC5F0-7352-E8C1-1C6C-D7C7885CF5DE}"/>
              </a:ext>
            </a:extLst>
          </p:cNvPr>
          <p:cNvSpPr/>
          <p:nvPr/>
        </p:nvSpPr>
        <p:spPr>
          <a:xfrm>
            <a:off x="3946222" y="5614549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44" name="组合 2043">
            <a:extLst>
              <a:ext uri="{FF2B5EF4-FFF2-40B4-BE49-F238E27FC236}">
                <a16:creationId xmlns:a16="http://schemas.microsoft.com/office/drawing/2014/main" id="{8547B430-1BF0-EE0F-E5D5-6F32EA69D744}"/>
              </a:ext>
            </a:extLst>
          </p:cNvPr>
          <p:cNvGrpSpPr/>
          <p:nvPr/>
        </p:nvGrpSpPr>
        <p:grpSpPr>
          <a:xfrm>
            <a:off x="5084966" y="5635054"/>
            <a:ext cx="1159685" cy="332420"/>
            <a:chOff x="5178444" y="5822218"/>
            <a:chExt cx="1223105" cy="350599"/>
          </a:xfrm>
        </p:grpSpPr>
        <p:sp>
          <p:nvSpPr>
            <p:cNvPr id="2045" name="流程图: 手动输入 146">
              <a:extLst>
                <a:ext uri="{FF2B5EF4-FFF2-40B4-BE49-F238E27FC236}">
                  <a16:creationId xmlns:a16="http://schemas.microsoft.com/office/drawing/2014/main" id="{644B08A1-95D5-D615-451B-9C8CB056EC2F}"/>
                </a:ext>
              </a:extLst>
            </p:cNvPr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46" name="矩形 2045">
              <a:extLst>
                <a:ext uri="{FF2B5EF4-FFF2-40B4-BE49-F238E27FC236}">
                  <a16:creationId xmlns:a16="http://schemas.microsoft.com/office/drawing/2014/main" id="{F0FC89F8-9863-C1F6-8DF0-661486E1D18C}"/>
                </a:ext>
              </a:extLst>
            </p:cNvPr>
            <p:cNvSpPr/>
            <p:nvPr/>
          </p:nvSpPr>
          <p:spPr>
            <a:xfrm>
              <a:off x="5259637" y="5860043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47" name="矩形 2046">
            <a:extLst>
              <a:ext uri="{FF2B5EF4-FFF2-40B4-BE49-F238E27FC236}">
                <a16:creationId xmlns:a16="http://schemas.microsoft.com/office/drawing/2014/main" id="{64F47996-6DCF-EC2E-0336-C40EF473DDEF}"/>
              </a:ext>
            </a:extLst>
          </p:cNvPr>
          <p:cNvSpPr/>
          <p:nvPr/>
        </p:nvSpPr>
        <p:spPr>
          <a:xfrm>
            <a:off x="6221735" y="5744582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48" name="直接连接符 195">
            <a:extLst>
              <a:ext uri="{FF2B5EF4-FFF2-40B4-BE49-F238E27FC236}">
                <a16:creationId xmlns:a16="http://schemas.microsoft.com/office/drawing/2014/main" id="{0EB635E5-4F40-6262-54D3-03D418F5AA27}"/>
              </a:ext>
            </a:extLst>
          </p:cNvPr>
          <p:cNvCxnSpPr/>
          <p:nvPr/>
        </p:nvCxnSpPr>
        <p:spPr>
          <a:xfrm>
            <a:off x="6344675" y="3917205"/>
            <a:ext cx="1476815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049" name="矩形 2048">
            <a:extLst>
              <a:ext uri="{FF2B5EF4-FFF2-40B4-BE49-F238E27FC236}">
                <a16:creationId xmlns:a16="http://schemas.microsoft.com/office/drawing/2014/main" id="{06134844-4BFC-7420-8D46-510791C05F04}"/>
              </a:ext>
            </a:extLst>
          </p:cNvPr>
          <p:cNvSpPr/>
          <p:nvPr/>
        </p:nvSpPr>
        <p:spPr>
          <a:xfrm>
            <a:off x="8147603" y="5836664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0" name="矩形 2049">
            <a:extLst>
              <a:ext uri="{FF2B5EF4-FFF2-40B4-BE49-F238E27FC236}">
                <a16:creationId xmlns:a16="http://schemas.microsoft.com/office/drawing/2014/main" id="{4A377282-D2FD-12C3-037A-DE8BBA1F8688}"/>
              </a:ext>
            </a:extLst>
          </p:cNvPr>
          <p:cNvSpPr/>
          <p:nvPr/>
        </p:nvSpPr>
        <p:spPr>
          <a:xfrm>
            <a:off x="8329151" y="5614937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1" name="直接连接符 198">
            <a:extLst>
              <a:ext uri="{FF2B5EF4-FFF2-40B4-BE49-F238E27FC236}">
                <a16:creationId xmlns:a16="http://schemas.microsoft.com/office/drawing/2014/main" id="{FA1A8F98-7F5C-BFF4-46FF-92C7A4BDCFF4}"/>
              </a:ext>
            </a:extLst>
          </p:cNvPr>
          <p:cNvCxnSpPr>
            <a:cxnSpLocks/>
            <a:stCxn id="2162" idx="2"/>
          </p:cNvCxnSpPr>
          <p:nvPr/>
        </p:nvCxnSpPr>
        <p:spPr>
          <a:xfrm flipV="1">
            <a:off x="7412190" y="4425220"/>
            <a:ext cx="436624" cy="3344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052" name="矩形 2051">
            <a:extLst>
              <a:ext uri="{FF2B5EF4-FFF2-40B4-BE49-F238E27FC236}">
                <a16:creationId xmlns:a16="http://schemas.microsoft.com/office/drawing/2014/main" id="{F7464BD8-1F78-5288-3EA9-8D915DE53779}"/>
              </a:ext>
            </a:extLst>
          </p:cNvPr>
          <p:cNvSpPr/>
          <p:nvPr/>
        </p:nvSpPr>
        <p:spPr>
          <a:xfrm>
            <a:off x="7356122" y="3682692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" name="矩形 2052">
            <a:extLst>
              <a:ext uri="{FF2B5EF4-FFF2-40B4-BE49-F238E27FC236}">
                <a16:creationId xmlns:a16="http://schemas.microsoft.com/office/drawing/2014/main" id="{68999824-B00D-53BA-302C-C9EB2F035705}"/>
              </a:ext>
            </a:extLst>
          </p:cNvPr>
          <p:cNvSpPr/>
          <p:nvPr/>
        </p:nvSpPr>
        <p:spPr>
          <a:xfrm>
            <a:off x="8202921" y="3670545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4" name="矩形 2053">
            <a:extLst>
              <a:ext uri="{FF2B5EF4-FFF2-40B4-BE49-F238E27FC236}">
                <a16:creationId xmlns:a16="http://schemas.microsoft.com/office/drawing/2014/main" id="{1B353C1F-3368-CAFF-3F42-CE783290358E}"/>
              </a:ext>
            </a:extLst>
          </p:cNvPr>
          <p:cNvSpPr/>
          <p:nvPr/>
        </p:nvSpPr>
        <p:spPr>
          <a:xfrm>
            <a:off x="8250668" y="3923060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5" name="矩形 2054">
            <a:extLst>
              <a:ext uri="{FF2B5EF4-FFF2-40B4-BE49-F238E27FC236}">
                <a16:creationId xmlns:a16="http://schemas.microsoft.com/office/drawing/2014/main" id="{30CB6ADF-6DAC-E694-A586-BBBEC786CAE8}"/>
              </a:ext>
            </a:extLst>
          </p:cNvPr>
          <p:cNvSpPr/>
          <p:nvPr/>
        </p:nvSpPr>
        <p:spPr>
          <a:xfrm>
            <a:off x="8233248" y="4489942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6" name="直接连接符 203">
            <a:extLst>
              <a:ext uri="{FF2B5EF4-FFF2-40B4-BE49-F238E27FC236}">
                <a16:creationId xmlns:a16="http://schemas.microsoft.com/office/drawing/2014/main" id="{A0CABA97-6C7D-139F-155C-338B1BD4C923}"/>
              </a:ext>
            </a:extLst>
          </p:cNvPr>
          <p:cNvCxnSpPr>
            <a:cxnSpLocks/>
          </p:cNvCxnSpPr>
          <p:nvPr/>
        </p:nvCxnSpPr>
        <p:spPr>
          <a:xfrm>
            <a:off x="8264852" y="4193922"/>
            <a:ext cx="116056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57" name="直接连接符 204">
            <a:extLst>
              <a:ext uri="{FF2B5EF4-FFF2-40B4-BE49-F238E27FC236}">
                <a16:creationId xmlns:a16="http://schemas.microsoft.com/office/drawing/2014/main" id="{A3A37149-3441-B7CD-0C71-B3866DE7F792}"/>
              </a:ext>
            </a:extLst>
          </p:cNvPr>
          <p:cNvCxnSpPr/>
          <p:nvPr/>
        </p:nvCxnSpPr>
        <p:spPr>
          <a:xfrm>
            <a:off x="10169622" y="4193151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058" name="矩形 2057">
            <a:extLst>
              <a:ext uri="{FF2B5EF4-FFF2-40B4-BE49-F238E27FC236}">
                <a16:creationId xmlns:a16="http://schemas.microsoft.com/office/drawing/2014/main" id="{8B7E85AC-45A7-901F-F958-41020B802576}"/>
              </a:ext>
            </a:extLst>
          </p:cNvPr>
          <p:cNvSpPr/>
          <p:nvPr/>
        </p:nvSpPr>
        <p:spPr>
          <a:xfrm>
            <a:off x="10115804" y="3932334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9" name="矩形 2058">
            <a:extLst>
              <a:ext uri="{FF2B5EF4-FFF2-40B4-BE49-F238E27FC236}">
                <a16:creationId xmlns:a16="http://schemas.microsoft.com/office/drawing/2014/main" id="{DA4133F6-6770-A493-8991-9ECC75EF2C85}"/>
              </a:ext>
            </a:extLst>
          </p:cNvPr>
          <p:cNvSpPr/>
          <p:nvPr/>
        </p:nvSpPr>
        <p:spPr>
          <a:xfrm>
            <a:off x="10136668" y="6431767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60" name="组合 2059">
            <a:extLst>
              <a:ext uri="{FF2B5EF4-FFF2-40B4-BE49-F238E27FC236}">
                <a16:creationId xmlns:a16="http://schemas.microsoft.com/office/drawing/2014/main" id="{E7CD38E4-DB08-2E8A-685F-4D358F965D54}"/>
              </a:ext>
            </a:extLst>
          </p:cNvPr>
          <p:cNvGrpSpPr/>
          <p:nvPr/>
        </p:nvGrpSpPr>
        <p:grpSpPr>
          <a:xfrm>
            <a:off x="2800050" y="5115393"/>
            <a:ext cx="530644" cy="860645"/>
            <a:chOff x="2768573" y="5274135"/>
            <a:chExt cx="559664" cy="907711"/>
          </a:xfrm>
        </p:grpSpPr>
        <p:sp>
          <p:nvSpPr>
            <p:cNvPr id="2061" name="任意多边形: 形状 323">
              <a:extLst>
                <a:ext uri="{FF2B5EF4-FFF2-40B4-BE49-F238E27FC236}">
                  <a16:creationId xmlns:a16="http://schemas.microsoft.com/office/drawing/2014/main" id="{61512825-2A0E-3BFA-48DC-1C7CA91299E1}"/>
                </a:ext>
              </a:extLst>
            </p:cNvPr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62" name="矩形 2061">
              <a:extLst>
                <a:ext uri="{FF2B5EF4-FFF2-40B4-BE49-F238E27FC236}">
                  <a16:creationId xmlns:a16="http://schemas.microsoft.com/office/drawing/2014/main" id="{56B435F7-16DF-CDB0-0015-4C007B6C0D13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63" name="组合 2062">
            <a:extLst>
              <a:ext uri="{FF2B5EF4-FFF2-40B4-BE49-F238E27FC236}">
                <a16:creationId xmlns:a16="http://schemas.microsoft.com/office/drawing/2014/main" id="{2A309AB8-DEAE-266D-135D-79FF5BEC639A}"/>
              </a:ext>
            </a:extLst>
          </p:cNvPr>
          <p:cNvGrpSpPr/>
          <p:nvPr/>
        </p:nvGrpSpPr>
        <p:grpSpPr>
          <a:xfrm>
            <a:off x="7915704" y="5515630"/>
            <a:ext cx="534262" cy="860645"/>
            <a:chOff x="8163994" y="5696260"/>
            <a:chExt cx="563480" cy="907711"/>
          </a:xfrm>
        </p:grpSpPr>
        <p:sp>
          <p:nvSpPr>
            <p:cNvPr id="2064" name="任意多边形: 形状 323">
              <a:extLst>
                <a:ext uri="{FF2B5EF4-FFF2-40B4-BE49-F238E27FC236}">
                  <a16:creationId xmlns:a16="http://schemas.microsoft.com/office/drawing/2014/main" id="{21E5C4DF-FF55-7A3A-C798-5EDA9310C9BA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65" name="矩形 2064">
              <a:extLst>
                <a:ext uri="{FF2B5EF4-FFF2-40B4-BE49-F238E27FC236}">
                  <a16:creationId xmlns:a16="http://schemas.microsoft.com/office/drawing/2014/main" id="{15F68317-7315-4A7B-3A4B-9CDD76AB54AE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066" name="矩形 2065">
            <a:extLst>
              <a:ext uri="{FF2B5EF4-FFF2-40B4-BE49-F238E27FC236}">
                <a16:creationId xmlns:a16="http://schemas.microsoft.com/office/drawing/2014/main" id="{772F98BD-0653-CE25-070B-C5EDCCC81B43}"/>
              </a:ext>
            </a:extLst>
          </p:cNvPr>
          <p:cNvSpPr/>
          <p:nvPr/>
        </p:nvSpPr>
        <p:spPr>
          <a:xfrm>
            <a:off x="1059935" y="6490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7" name="直接连接符 214">
            <a:extLst>
              <a:ext uri="{FF2B5EF4-FFF2-40B4-BE49-F238E27FC236}">
                <a16:creationId xmlns:a16="http://schemas.microsoft.com/office/drawing/2014/main" id="{4207D575-CBE1-97D8-0A17-FA54FE4FEA28}"/>
              </a:ext>
            </a:extLst>
          </p:cNvPr>
          <p:cNvCxnSpPr>
            <a:cxnSpLocks/>
          </p:cNvCxnSpPr>
          <p:nvPr/>
        </p:nvCxnSpPr>
        <p:spPr>
          <a:xfrm>
            <a:off x="4004303" y="2848419"/>
            <a:ext cx="0" cy="298824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068" name="任意多边形: 形状 256">
            <a:extLst>
              <a:ext uri="{FF2B5EF4-FFF2-40B4-BE49-F238E27FC236}">
                <a16:creationId xmlns:a16="http://schemas.microsoft.com/office/drawing/2014/main" id="{90AE629D-A7C7-34B1-BB0F-A2BCC4E06DA2}"/>
              </a:ext>
            </a:extLst>
          </p:cNvPr>
          <p:cNvSpPr/>
          <p:nvPr/>
        </p:nvSpPr>
        <p:spPr>
          <a:xfrm flipV="1">
            <a:off x="11152727" y="3878831"/>
            <a:ext cx="159587" cy="1670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069" name="直接连接符 216">
            <a:extLst>
              <a:ext uri="{FF2B5EF4-FFF2-40B4-BE49-F238E27FC236}">
                <a16:creationId xmlns:a16="http://schemas.microsoft.com/office/drawing/2014/main" id="{E52ED8E1-DFCF-FD9F-8DC2-1CBC1DDB6ECA}"/>
              </a:ext>
            </a:extLst>
          </p:cNvPr>
          <p:cNvCxnSpPr>
            <a:cxnSpLocks/>
          </p:cNvCxnSpPr>
          <p:nvPr/>
        </p:nvCxnSpPr>
        <p:spPr>
          <a:xfrm>
            <a:off x="11336872" y="4061066"/>
            <a:ext cx="0" cy="2642435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70" name="直接连接符 217">
            <a:extLst>
              <a:ext uri="{FF2B5EF4-FFF2-40B4-BE49-F238E27FC236}">
                <a16:creationId xmlns:a16="http://schemas.microsoft.com/office/drawing/2014/main" id="{CBAEB06F-B286-49D8-1871-F547D9FE1F37}"/>
              </a:ext>
            </a:extLst>
          </p:cNvPr>
          <p:cNvCxnSpPr/>
          <p:nvPr/>
        </p:nvCxnSpPr>
        <p:spPr>
          <a:xfrm>
            <a:off x="4351724" y="4428847"/>
            <a:ext cx="209346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71" name="直接连接符 218">
            <a:extLst>
              <a:ext uri="{FF2B5EF4-FFF2-40B4-BE49-F238E27FC236}">
                <a16:creationId xmlns:a16="http://schemas.microsoft.com/office/drawing/2014/main" id="{F286FCAB-9FD4-D15A-5C24-08B0277BCCE4}"/>
              </a:ext>
            </a:extLst>
          </p:cNvPr>
          <p:cNvCxnSpPr/>
          <p:nvPr/>
        </p:nvCxnSpPr>
        <p:spPr>
          <a:xfrm>
            <a:off x="4004303" y="2848419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072" name="直接连接符 219">
            <a:extLst>
              <a:ext uri="{FF2B5EF4-FFF2-40B4-BE49-F238E27FC236}">
                <a16:creationId xmlns:a16="http://schemas.microsoft.com/office/drawing/2014/main" id="{7BDCD34D-F14D-6DE7-25AE-3CCA6735A010}"/>
              </a:ext>
            </a:extLst>
          </p:cNvPr>
          <p:cNvCxnSpPr/>
          <p:nvPr/>
        </p:nvCxnSpPr>
        <p:spPr>
          <a:xfrm>
            <a:off x="4338991" y="4875398"/>
            <a:ext cx="0" cy="1828103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73" name="直接连接符 220">
            <a:extLst>
              <a:ext uri="{FF2B5EF4-FFF2-40B4-BE49-F238E27FC236}">
                <a16:creationId xmlns:a16="http://schemas.microsoft.com/office/drawing/2014/main" id="{7A1C7C71-3AC2-75AA-9C5A-7FAFB960B0D9}"/>
              </a:ext>
            </a:extLst>
          </p:cNvPr>
          <p:cNvCxnSpPr/>
          <p:nvPr/>
        </p:nvCxnSpPr>
        <p:spPr>
          <a:xfrm>
            <a:off x="4338990" y="6713543"/>
            <a:ext cx="699652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74" name="直接连接符 221">
            <a:extLst>
              <a:ext uri="{FF2B5EF4-FFF2-40B4-BE49-F238E27FC236}">
                <a16:creationId xmlns:a16="http://schemas.microsoft.com/office/drawing/2014/main" id="{084496AA-6640-E007-62B0-2C3F4BBAE057}"/>
              </a:ext>
            </a:extLst>
          </p:cNvPr>
          <p:cNvCxnSpPr/>
          <p:nvPr/>
        </p:nvCxnSpPr>
        <p:spPr>
          <a:xfrm>
            <a:off x="10207607" y="4182007"/>
            <a:ext cx="694055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75" name="直接连接符 222">
            <a:extLst>
              <a:ext uri="{FF2B5EF4-FFF2-40B4-BE49-F238E27FC236}">
                <a16:creationId xmlns:a16="http://schemas.microsoft.com/office/drawing/2014/main" id="{57AE4840-AA04-6784-A0CE-F97D93FA8AEF}"/>
              </a:ext>
            </a:extLst>
          </p:cNvPr>
          <p:cNvCxnSpPr/>
          <p:nvPr/>
        </p:nvCxnSpPr>
        <p:spPr>
          <a:xfrm>
            <a:off x="6636145" y="4770847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076" name="直接连接符 223">
            <a:extLst>
              <a:ext uri="{FF2B5EF4-FFF2-40B4-BE49-F238E27FC236}">
                <a16:creationId xmlns:a16="http://schemas.microsoft.com/office/drawing/2014/main" id="{A4EB63AD-A681-7E17-67A4-315C6454F6DF}"/>
              </a:ext>
            </a:extLst>
          </p:cNvPr>
          <p:cNvCxnSpPr/>
          <p:nvPr/>
        </p:nvCxnSpPr>
        <p:spPr>
          <a:xfrm>
            <a:off x="6636144" y="4312163"/>
            <a:ext cx="0" cy="43160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077" name="直接连接符 224">
            <a:extLst>
              <a:ext uri="{FF2B5EF4-FFF2-40B4-BE49-F238E27FC236}">
                <a16:creationId xmlns:a16="http://schemas.microsoft.com/office/drawing/2014/main" id="{1B3471F6-2CD0-3738-97DF-A8A0895AE192}"/>
              </a:ext>
            </a:extLst>
          </p:cNvPr>
          <p:cNvCxnSpPr/>
          <p:nvPr/>
        </p:nvCxnSpPr>
        <p:spPr>
          <a:xfrm>
            <a:off x="6896259" y="4596966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078" name="直接连接符 225">
            <a:extLst>
              <a:ext uri="{FF2B5EF4-FFF2-40B4-BE49-F238E27FC236}">
                <a16:creationId xmlns:a16="http://schemas.microsoft.com/office/drawing/2014/main" id="{43F8B902-9E7D-E209-587B-D74973012FEB}"/>
              </a:ext>
            </a:extLst>
          </p:cNvPr>
          <p:cNvCxnSpPr/>
          <p:nvPr/>
        </p:nvCxnSpPr>
        <p:spPr>
          <a:xfrm>
            <a:off x="6914651" y="4582304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079" name="直接连接符 226">
            <a:extLst>
              <a:ext uri="{FF2B5EF4-FFF2-40B4-BE49-F238E27FC236}">
                <a16:creationId xmlns:a16="http://schemas.microsoft.com/office/drawing/2014/main" id="{B8B4E934-FCF4-ED5C-DAAE-AB77C8D5BBBE}"/>
              </a:ext>
            </a:extLst>
          </p:cNvPr>
          <p:cNvCxnSpPr/>
          <p:nvPr/>
        </p:nvCxnSpPr>
        <p:spPr>
          <a:xfrm>
            <a:off x="4024805" y="3095007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080" name="矩形 2079">
            <a:extLst>
              <a:ext uri="{FF2B5EF4-FFF2-40B4-BE49-F238E27FC236}">
                <a16:creationId xmlns:a16="http://schemas.microsoft.com/office/drawing/2014/main" id="{A8C486AB-039F-7B37-98D6-A4A03A8E1F9B}"/>
              </a:ext>
            </a:extLst>
          </p:cNvPr>
          <p:cNvSpPr/>
          <p:nvPr/>
        </p:nvSpPr>
        <p:spPr>
          <a:xfrm>
            <a:off x="3952903" y="263868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81" name="组合 2080">
            <a:extLst>
              <a:ext uri="{FF2B5EF4-FFF2-40B4-BE49-F238E27FC236}">
                <a16:creationId xmlns:a16="http://schemas.microsoft.com/office/drawing/2014/main" id="{82FC1645-F5DA-D0C0-EA6A-93D77703FAF0}"/>
              </a:ext>
            </a:extLst>
          </p:cNvPr>
          <p:cNvGrpSpPr/>
          <p:nvPr/>
        </p:nvGrpSpPr>
        <p:grpSpPr>
          <a:xfrm>
            <a:off x="2064324" y="3682692"/>
            <a:ext cx="239223" cy="429550"/>
            <a:chOff x="1992610" y="3763083"/>
            <a:chExt cx="252305" cy="453041"/>
          </a:xfrm>
        </p:grpSpPr>
        <p:sp>
          <p:nvSpPr>
            <p:cNvPr id="2082" name="矩形 2081">
              <a:extLst>
                <a:ext uri="{FF2B5EF4-FFF2-40B4-BE49-F238E27FC236}">
                  <a16:creationId xmlns:a16="http://schemas.microsoft.com/office/drawing/2014/main" id="{7A3A1C97-BBAF-0C63-25C9-6A5A0DBCB2F6}"/>
                </a:ext>
              </a:extLst>
            </p:cNvPr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83" name="等腰三角形 230">
              <a:extLst>
                <a:ext uri="{FF2B5EF4-FFF2-40B4-BE49-F238E27FC236}">
                  <a16:creationId xmlns:a16="http://schemas.microsoft.com/office/drawing/2014/main" id="{109A67AB-BCBE-F54A-CB7A-3DDCB7BFA87B}"/>
                </a:ext>
              </a:extLst>
            </p:cNvPr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084" name="组合 2083">
            <a:extLst>
              <a:ext uri="{FF2B5EF4-FFF2-40B4-BE49-F238E27FC236}">
                <a16:creationId xmlns:a16="http://schemas.microsoft.com/office/drawing/2014/main" id="{FCC2F614-7561-CA22-591C-E133DA89B5ED}"/>
              </a:ext>
            </a:extLst>
          </p:cNvPr>
          <p:cNvGrpSpPr/>
          <p:nvPr/>
        </p:nvGrpSpPr>
        <p:grpSpPr>
          <a:xfrm>
            <a:off x="9363377" y="3618960"/>
            <a:ext cx="869365" cy="1701908"/>
            <a:chOff x="9690826" y="3695866"/>
            <a:chExt cx="916908" cy="1794981"/>
          </a:xfrm>
        </p:grpSpPr>
        <p:grpSp>
          <p:nvGrpSpPr>
            <p:cNvPr id="2085" name="组合 2084">
              <a:extLst>
                <a:ext uri="{FF2B5EF4-FFF2-40B4-BE49-F238E27FC236}">
                  <a16:creationId xmlns:a16="http://schemas.microsoft.com/office/drawing/2014/main" id="{72E321F7-603C-FD58-0792-F5980C4E3669}"/>
                </a:ext>
              </a:extLst>
            </p:cNvPr>
            <p:cNvGrpSpPr/>
            <p:nvPr/>
          </p:nvGrpSpPr>
          <p:grpSpPr>
            <a:xfrm>
              <a:off x="9690826" y="3695866"/>
              <a:ext cx="916908" cy="1436044"/>
              <a:chOff x="2106940" y="3477998"/>
              <a:chExt cx="952529" cy="1491834"/>
            </a:xfrm>
          </p:grpSpPr>
          <p:sp>
            <p:nvSpPr>
              <p:cNvPr id="2090" name="矩形 2089">
                <a:extLst>
                  <a:ext uri="{FF2B5EF4-FFF2-40B4-BE49-F238E27FC236}">
                    <a16:creationId xmlns:a16="http://schemas.microsoft.com/office/drawing/2014/main" id="{292D32DD-12D1-F456-5C5E-EE283E6D8BBF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091" name="矩形 2090">
                <a:extLst>
                  <a:ext uri="{FF2B5EF4-FFF2-40B4-BE49-F238E27FC236}">
                    <a16:creationId xmlns:a16="http://schemas.microsoft.com/office/drawing/2014/main" id="{B228DB86-84A7-BA5B-24B8-5C099D6B376E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2" name="矩形 2091">
                <a:extLst>
                  <a:ext uri="{FF2B5EF4-FFF2-40B4-BE49-F238E27FC236}">
                    <a16:creationId xmlns:a16="http://schemas.microsoft.com/office/drawing/2014/main" id="{180E46BA-237D-6F69-8EA9-2ED7A100385D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3" name="矩形 2092">
                <a:extLst>
                  <a:ext uri="{FF2B5EF4-FFF2-40B4-BE49-F238E27FC236}">
                    <a16:creationId xmlns:a16="http://schemas.microsoft.com/office/drawing/2014/main" id="{FB80FD34-90B5-2BCF-48B8-2D6BBAA9CE7A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4" name="矩形 2093">
                <a:extLst>
                  <a:ext uri="{FF2B5EF4-FFF2-40B4-BE49-F238E27FC236}">
                    <a16:creationId xmlns:a16="http://schemas.microsoft.com/office/drawing/2014/main" id="{D124F48F-CDCA-28AF-6951-E28445906291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  <p:sp>
            <p:nvSpPr>
              <p:cNvPr id="2095" name="矩形 2094">
                <a:extLst>
                  <a:ext uri="{FF2B5EF4-FFF2-40B4-BE49-F238E27FC236}">
                    <a16:creationId xmlns:a16="http://schemas.microsoft.com/office/drawing/2014/main" id="{A9F41E48-BD7F-3B0C-014C-BE294288089A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6" name="组合 2085">
              <a:extLst>
                <a:ext uri="{FF2B5EF4-FFF2-40B4-BE49-F238E27FC236}">
                  <a16:creationId xmlns:a16="http://schemas.microsoft.com/office/drawing/2014/main" id="{F639DD37-CC7A-A9F8-38D0-7DCB8A8246DD}"/>
                </a:ext>
              </a:extLst>
            </p:cNvPr>
            <p:cNvGrpSpPr/>
            <p:nvPr/>
          </p:nvGrpSpPr>
          <p:grpSpPr>
            <a:xfrm>
              <a:off x="9904273" y="500341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2087" name="直接连接符 234">
                <a:extLst>
                  <a:ext uri="{FF2B5EF4-FFF2-40B4-BE49-F238E27FC236}">
                    <a16:creationId xmlns:a16="http://schemas.microsoft.com/office/drawing/2014/main" id="{26E63BE5-4C59-4C51-7988-A92FD8A457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088" name="矩形 2087">
                <a:extLst>
                  <a:ext uri="{FF2B5EF4-FFF2-40B4-BE49-F238E27FC236}">
                    <a16:creationId xmlns:a16="http://schemas.microsoft.com/office/drawing/2014/main" id="{AB69FC08-6160-DB85-3BA7-D89BF20C9322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9" name="等腰三角形 236">
                <a:extLst>
                  <a:ext uri="{FF2B5EF4-FFF2-40B4-BE49-F238E27FC236}">
                    <a16:creationId xmlns:a16="http://schemas.microsoft.com/office/drawing/2014/main" id="{F9509C70-6697-96C1-FEE7-7C275B1C3FB3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2096" name="直接连接符 243">
            <a:extLst>
              <a:ext uri="{FF2B5EF4-FFF2-40B4-BE49-F238E27FC236}">
                <a16:creationId xmlns:a16="http://schemas.microsoft.com/office/drawing/2014/main" id="{04B4EF99-16C2-8044-62C7-BBB0814DE536}"/>
              </a:ext>
            </a:extLst>
          </p:cNvPr>
          <p:cNvCxnSpPr>
            <a:cxnSpLocks/>
          </p:cNvCxnSpPr>
          <p:nvPr/>
        </p:nvCxnSpPr>
        <p:spPr>
          <a:xfrm>
            <a:off x="3486987" y="3915965"/>
            <a:ext cx="513356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97" name="直接连接符 244">
            <a:extLst>
              <a:ext uri="{FF2B5EF4-FFF2-40B4-BE49-F238E27FC236}">
                <a16:creationId xmlns:a16="http://schemas.microsoft.com/office/drawing/2014/main" id="{0F8D7036-5E6F-4528-B05A-E8E0E5F01777}"/>
              </a:ext>
            </a:extLst>
          </p:cNvPr>
          <p:cNvCxnSpPr>
            <a:cxnSpLocks/>
          </p:cNvCxnSpPr>
          <p:nvPr/>
        </p:nvCxnSpPr>
        <p:spPr>
          <a:xfrm>
            <a:off x="1379027" y="3756377"/>
            <a:ext cx="0" cy="2467274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98" name="直接连接符 245">
            <a:extLst>
              <a:ext uri="{FF2B5EF4-FFF2-40B4-BE49-F238E27FC236}">
                <a16:creationId xmlns:a16="http://schemas.microsoft.com/office/drawing/2014/main" id="{00461FA9-FABF-AD97-C1A6-7087A9775BA2}"/>
              </a:ext>
            </a:extLst>
          </p:cNvPr>
          <p:cNvCxnSpPr>
            <a:endCxn id="2037" idx="2"/>
          </p:cNvCxnSpPr>
          <p:nvPr/>
        </p:nvCxnSpPr>
        <p:spPr>
          <a:xfrm>
            <a:off x="1379026" y="6223651"/>
            <a:ext cx="213810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99" name="直接连接符 246">
            <a:extLst>
              <a:ext uri="{FF2B5EF4-FFF2-40B4-BE49-F238E27FC236}">
                <a16:creationId xmlns:a16="http://schemas.microsoft.com/office/drawing/2014/main" id="{36A622AB-5E9C-E1C4-EAC9-1924A0CC10DE}"/>
              </a:ext>
            </a:extLst>
          </p:cNvPr>
          <p:cNvCxnSpPr/>
          <p:nvPr/>
        </p:nvCxnSpPr>
        <p:spPr>
          <a:xfrm>
            <a:off x="1379027" y="3756377"/>
            <a:ext cx="20482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100" name="直接连接符 247">
            <a:extLst>
              <a:ext uri="{FF2B5EF4-FFF2-40B4-BE49-F238E27FC236}">
                <a16:creationId xmlns:a16="http://schemas.microsoft.com/office/drawing/2014/main" id="{37C6B3E1-40E9-7CAA-940B-6351F9F88B56}"/>
              </a:ext>
            </a:extLst>
          </p:cNvPr>
          <p:cNvCxnSpPr>
            <a:cxnSpLocks/>
          </p:cNvCxnSpPr>
          <p:nvPr/>
        </p:nvCxnSpPr>
        <p:spPr>
          <a:xfrm>
            <a:off x="2457794" y="3917205"/>
            <a:ext cx="0" cy="1388782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101" name="直接连接符 248">
            <a:extLst>
              <a:ext uri="{FF2B5EF4-FFF2-40B4-BE49-F238E27FC236}">
                <a16:creationId xmlns:a16="http://schemas.microsoft.com/office/drawing/2014/main" id="{37903DB8-A836-EE59-4B19-4E7C7EAFD7E7}"/>
              </a:ext>
            </a:extLst>
          </p:cNvPr>
          <p:cNvCxnSpPr/>
          <p:nvPr/>
        </p:nvCxnSpPr>
        <p:spPr>
          <a:xfrm>
            <a:off x="2457794" y="5305986"/>
            <a:ext cx="339304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102" name="直接连接符 249">
            <a:extLst>
              <a:ext uri="{FF2B5EF4-FFF2-40B4-BE49-F238E27FC236}">
                <a16:creationId xmlns:a16="http://schemas.microsoft.com/office/drawing/2014/main" id="{E0E7F071-5497-8E38-2039-C3FE20E073A3}"/>
              </a:ext>
            </a:extLst>
          </p:cNvPr>
          <p:cNvCxnSpPr/>
          <p:nvPr/>
        </p:nvCxnSpPr>
        <p:spPr>
          <a:xfrm>
            <a:off x="8713136" y="2558349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103" name="直接连接符 250">
            <a:extLst>
              <a:ext uri="{FF2B5EF4-FFF2-40B4-BE49-F238E27FC236}">
                <a16:creationId xmlns:a16="http://schemas.microsoft.com/office/drawing/2014/main" id="{4DE47B67-8781-6A39-C4F2-41D95DAAC04B}"/>
              </a:ext>
            </a:extLst>
          </p:cNvPr>
          <p:cNvCxnSpPr/>
          <p:nvPr/>
        </p:nvCxnSpPr>
        <p:spPr>
          <a:xfrm>
            <a:off x="8277962" y="3943367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104" name="直接连接符 251">
            <a:extLst>
              <a:ext uri="{FF2B5EF4-FFF2-40B4-BE49-F238E27FC236}">
                <a16:creationId xmlns:a16="http://schemas.microsoft.com/office/drawing/2014/main" id="{DC6E3F59-2284-E164-AE24-77F937E72641}"/>
              </a:ext>
            </a:extLst>
          </p:cNvPr>
          <p:cNvCxnSpPr/>
          <p:nvPr/>
        </p:nvCxnSpPr>
        <p:spPr>
          <a:xfrm>
            <a:off x="8713136" y="2558349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05" name="流程图: 延期 252">
            <a:extLst>
              <a:ext uri="{FF2B5EF4-FFF2-40B4-BE49-F238E27FC236}">
                <a16:creationId xmlns:a16="http://schemas.microsoft.com/office/drawing/2014/main" id="{C75E6D3A-8423-8D0F-AA42-F18E68616F51}"/>
              </a:ext>
            </a:extLst>
          </p:cNvPr>
          <p:cNvSpPr/>
          <p:nvPr/>
        </p:nvSpPr>
        <p:spPr>
          <a:xfrm>
            <a:off x="8917397" y="2398728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106" name="直接连接符 253">
            <a:extLst>
              <a:ext uri="{FF2B5EF4-FFF2-40B4-BE49-F238E27FC236}">
                <a16:creationId xmlns:a16="http://schemas.microsoft.com/office/drawing/2014/main" id="{864A019D-E85E-9474-F709-5F76CA7E76C9}"/>
              </a:ext>
            </a:extLst>
          </p:cNvPr>
          <p:cNvCxnSpPr/>
          <p:nvPr/>
        </p:nvCxnSpPr>
        <p:spPr>
          <a:xfrm>
            <a:off x="9185225" y="2507002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107" name="直接连接符 254">
            <a:extLst>
              <a:ext uri="{FF2B5EF4-FFF2-40B4-BE49-F238E27FC236}">
                <a16:creationId xmlns:a16="http://schemas.microsoft.com/office/drawing/2014/main" id="{7FA070CF-67C9-1903-3745-4D9D6F675C91}"/>
              </a:ext>
            </a:extLst>
          </p:cNvPr>
          <p:cNvCxnSpPr/>
          <p:nvPr/>
        </p:nvCxnSpPr>
        <p:spPr>
          <a:xfrm>
            <a:off x="9450022" y="1790930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108" name="矩形 2107">
            <a:extLst>
              <a:ext uri="{FF2B5EF4-FFF2-40B4-BE49-F238E27FC236}">
                <a16:creationId xmlns:a16="http://schemas.microsoft.com/office/drawing/2014/main" id="{62FD07D3-ECFE-E639-51D0-1C4E43098D13}"/>
              </a:ext>
            </a:extLst>
          </p:cNvPr>
          <p:cNvSpPr/>
          <p:nvPr/>
        </p:nvSpPr>
        <p:spPr>
          <a:xfrm>
            <a:off x="835898" y="361653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9" name="矩形 2108">
            <a:extLst>
              <a:ext uri="{FF2B5EF4-FFF2-40B4-BE49-F238E27FC236}">
                <a16:creationId xmlns:a16="http://schemas.microsoft.com/office/drawing/2014/main" id="{BB7A7966-83C7-5435-8B53-7D6F4EBCAA9E}"/>
              </a:ext>
            </a:extLst>
          </p:cNvPr>
          <p:cNvSpPr/>
          <p:nvPr/>
        </p:nvSpPr>
        <p:spPr>
          <a:xfrm>
            <a:off x="4289347" y="3623397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10" name="矩形 2109">
            <a:extLst>
              <a:ext uri="{FF2B5EF4-FFF2-40B4-BE49-F238E27FC236}">
                <a16:creationId xmlns:a16="http://schemas.microsoft.com/office/drawing/2014/main" id="{1439E31F-0F5F-18D4-9A48-BC0317CCB9C3}"/>
              </a:ext>
            </a:extLst>
          </p:cNvPr>
          <p:cNvSpPr/>
          <p:nvPr/>
        </p:nvSpPr>
        <p:spPr>
          <a:xfrm>
            <a:off x="4296577" y="3890945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111" name="组合 2110">
            <a:extLst>
              <a:ext uri="{FF2B5EF4-FFF2-40B4-BE49-F238E27FC236}">
                <a16:creationId xmlns:a16="http://schemas.microsoft.com/office/drawing/2014/main" id="{84B3956D-AD3C-A6A9-51AE-AB9010C154AD}"/>
              </a:ext>
            </a:extLst>
          </p:cNvPr>
          <p:cNvGrpSpPr/>
          <p:nvPr/>
        </p:nvGrpSpPr>
        <p:grpSpPr>
          <a:xfrm>
            <a:off x="2625611" y="3591896"/>
            <a:ext cx="895565" cy="1370404"/>
            <a:chOff x="2153669" y="3581315"/>
            <a:chExt cx="981236" cy="1387999"/>
          </a:xfrm>
        </p:grpSpPr>
        <p:sp>
          <p:nvSpPr>
            <p:cNvPr id="2112" name="矩形 2111">
              <a:extLst>
                <a:ext uri="{FF2B5EF4-FFF2-40B4-BE49-F238E27FC236}">
                  <a16:creationId xmlns:a16="http://schemas.microsoft.com/office/drawing/2014/main" id="{3F3BC51D-1FE5-B74D-08A7-799E9CB31B8F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13" name="矩形 2112">
              <a:extLst>
                <a:ext uri="{FF2B5EF4-FFF2-40B4-BE49-F238E27FC236}">
                  <a16:creationId xmlns:a16="http://schemas.microsoft.com/office/drawing/2014/main" id="{2D9D7112-BE1E-225E-0A53-8BB6BBBB8589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4" name="矩形 2113">
              <a:extLst>
                <a:ext uri="{FF2B5EF4-FFF2-40B4-BE49-F238E27FC236}">
                  <a16:creationId xmlns:a16="http://schemas.microsoft.com/office/drawing/2014/main" id="{A501E165-3A03-959E-1C43-8D1CBE63C18A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5" name="矩形 2114">
              <a:extLst>
                <a:ext uri="{FF2B5EF4-FFF2-40B4-BE49-F238E27FC236}">
                  <a16:creationId xmlns:a16="http://schemas.microsoft.com/office/drawing/2014/main" id="{54CF6702-19A1-A059-F1FF-6043ABC84830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cxnSp>
        <p:nvCxnSpPr>
          <p:cNvPr id="2116" name="直接连接符 263">
            <a:extLst>
              <a:ext uri="{FF2B5EF4-FFF2-40B4-BE49-F238E27FC236}">
                <a16:creationId xmlns:a16="http://schemas.microsoft.com/office/drawing/2014/main" id="{558806AE-0808-8967-4D0D-663E6C94E857}"/>
              </a:ext>
            </a:extLst>
          </p:cNvPr>
          <p:cNvCxnSpPr>
            <a:cxnSpLocks/>
          </p:cNvCxnSpPr>
          <p:nvPr/>
        </p:nvCxnSpPr>
        <p:spPr>
          <a:xfrm>
            <a:off x="2308459" y="3901607"/>
            <a:ext cx="32528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17" name="直接连接符 264">
            <a:extLst>
              <a:ext uri="{FF2B5EF4-FFF2-40B4-BE49-F238E27FC236}">
                <a16:creationId xmlns:a16="http://schemas.microsoft.com/office/drawing/2014/main" id="{3959F028-C1B0-CB40-DA86-F7A5AB5E3DF7}"/>
              </a:ext>
            </a:extLst>
          </p:cNvPr>
          <p:cNvCxnSpPr/>
          <p:nvPr/>
        </p:nvCxnSpPr>
        <p:spPr>
          <a:xfrm>
            <a:off x="4000343" y="3917225"/>
            <a:ext cx="0" cy="1919439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18" name="直接连接符 265">
            <a:extLst>
              <a:ext uri="{FF2B5EF4-FFF2-40B4-BE49-F238E27FC236}">
                <a16:creationId xmlns:a16="http://schemas.microsoft.com/office/drawing/2014/main" id="{990157F5-C699-C729-8FCE-68738CC07C1C}"/>
              </a:ext>
            </a:extLst>
          </p:cNvPr>
          <p:cNvCxnSpPr/>
          <p:nvPr/>
        </p:nvCxnSpPr>
        <p:spPr>
          <a:xfrm>
            <a:off x="4018305" y="4182007"/>
            <a:ext cx="31664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119" name="组合 2118">
            <a:extLst>
              <a:ext uri="{FF2B5EF4-FFF2-40B4-BE49-F238E27FC236}">
                <a16:creationId xmlns:a16="http://schemas.microsoft.com/office/drawing/2014/main" id="{999B2F65-EDA9-3D1B-3FE8-83A818490EE1}"/>
              </a:ext>
            </a:extLst>
          </p:cNvPr>
          <p:cNvGrpSpPr/>
          <p:nvPr/>
        </p:nvGrpSpPr>
        <p:grpSpPr>
          <a:xfrm>
            <a:off x="4561064" y="4276658"/>
            <a:ext cx="269626" cy="509573"/>
            <a:chOff x="4625897" y="4389532"/>
            <a:chExt cx="284372" cy="537440"/>
          </a:xfrm>
        </p:grpSpPr>
        <p:sp>
          <p:nvSpPr>
            <p:cNvPr id="2120" name="流程图: 手动操作 267">
              <a:extLst>
                <a:ext uri="{FF2B5EF4-FFF2-40B4-BE49-F238E27FC236}">
                  <a16:creationId xmlns:a16="http://schemas.microsoft.com/office/drawing/2014/main" id="{8F75E897-6EA3-61BB-3FF2-4BE610EE8397}"/>
                </a:ext>
              </a:extLst>
            </p:cNvPr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21" name="矩形 2120">
              <a:extLst>
                <a:ext uri="{FF2B5EF4-FFF2-40B4-BE49-F238E27FC236}">
                  <a16:creationId xmlns:a16="http://schemas.microsoft.com/office/drawing/2014/main" id="{38731D38-7CC6-890F-8A54-E75829798C4A}"/>
                </a:ext>
              </a:extLst>
            </p:cNvPr>
            <p:cNvSpPr/>
            <p:nvPr/>
          </p:nvSpPr>
          <p:spPr>
            <a:xfrm>
              <a:off x="4625897" y="4389532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22" name="组合 2121">
            <a:extLst>
              <a:ext uri="{FF2B5EF4-FFF2-40B4-BE49-F238E27FC236}">
                <a16:creationId xmlns:a16="http://schemas.microsoft.com/office/drawing/2014/main" id="{D52EC856-A7C9-6F5F-D44D-00D39CB5468D}"/>
              </a:ext>
            </a:extLst>
          </p:cNvPr>
          <p:cNvGrpSpPr/>
          <p:nvPr/>
        </p:nvGrpSpPr>
        <p:grpSpPr>
          <a:xfrm>
            <a:off x="4993036" y="3516257"/>
            <a:ext cx="1432231" cy="1913280"/>
            <a:chOff x="5081485" y="3587547"/>
            <a:chExt cx="1510556" cy="2017912"/>
          </a:xfrm>
        </p:grpSpPr>
        <p:sp>
          <p:nvSpPr>
            <p:cNvPr id="2123" name="矩形 2122">
              <a:extLst>
                <a:ext uri="{FF2B5EF4-FFF2-40B4-BE49-F238E27FC236}">
                  <a16:creationId xmlns:a16="http://schemas.microsoft.com/office/drawing/2014/main" id="{1D782416-5BFE-5432-EF9B-201EC52F6F09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24" name="矩形 2123">
              <a:extLst>
                <a:ext uri="{FF2B5EF4-FFF2-40B4-BE49-F238E27FC236}">
                  <a16:creationId xmlns:a16="http://schemas.microsoft.com/office/drawing/2014/main" id="{2F06111F-FCCF-8DF7-EB0F-944F031E261F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5" name="矩形 2124">
              <a:extLst>
                <a:ext uri="{FF2B5EF4-FFF2-40B4-BE49-F238E27FC236}">
                  <a16:creationId xmlns:a16="http://schemas.microsoft.com/office/drawing/2014/main" id="{D80C6F25-E5B2-8B72-8CE2-4D5286C9C946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6" name="矩形 2125">
              <a:extLst>
                <a:ext uri="{FF2B5EF4-FFF2-40B4-BE49-F238E27FC236}">
                  <a16:creationId xmlns:a16="http://schemas.microsoft.com/office/drawing/2014/main" id="{00AD1C56-50E9-468A-FE5D-9CE0D00C3443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7" name="矩形 2126">
              <a:extLst>
                <a:ext uri="{FF2B5EF4-FFF2-40B4-BE49-F238E27FC236}">
                  <a16:creationId xmlns:a16="http://schemas.microsoft.com/office/drawing/2014/main" id="{98A25037-4114-AF5D-673F-4871E8B979B8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8" name="矩形 2127">
              <a:extLst>
                <a:ext uri="{FF2B5EF4-FFF2-40B4-BE49-F238E27FC236}">
                  <a16:creationId xmlns:a16="http://schemas.microsoft.com/office/drawing/2014/main" id="{F09A44EB-979E-D718-D3E9-171076DE6B1C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9" name="矩形 2128">
              <a:extLst>
                <a:ext uri="{FF2B5EF4-FFF2-40B4-BE49-F238E27FC236}">
                  <a16:creationId xmlns:a16="http://schemas.microsoft.com/office/drawing/2014/main" id="{25AAAC6A-5BB5-6BC8-FC47-ED966911C539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2130" name="矩形 2129">
              <a:extLst>
                <a:ext uri="{FF2B5EF4-FFF2-40B4-BE49-F238E27FC236}">
                  <a16:creationId xmlns:a16="http://schemas.microsoft.com/office/drawing/2014/main" id="{ADA6A56F-EF20-924D-8A15-5DA35608A245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1" name="矩形 2130">
              <a:extLst>
                <a:ext uri="{FF2B5EF4-FFF2-40B4-BE49-F238E27FC236}">
                  <a16:creationId xmlns:a16="http://schemas.microsoft.com/office/drawing/2014/main" id="{D82CE73D-F291-7B01-0C02-E88E54B0D985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32" name="组合 2131">
              <a:extLst>
                <a:ext uri="{FF2B5EF4-FFF2-40B4-BE49-F238E27FC236}">
                  <a16:creationId xmlns:a16="http://schemas.microsoft.com/office/drawing/2014/main" id="{37DF90E6-5E94-038A-C1A4-4EA472B65013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2133" name="直接连接符 280">
                <a:extLst>
                  <a:ext uri="{FF2B5EF4-FFF2-40B4-BE49-F238E27FC236}">
                    <a16:creationId xmlns:a16="http://schemas.microsoft.com/office/drawing/2014/main" id="{636D6584-3837-735A-196A-7A4D35AF7E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134" name="矩形 2133">
                <a:extLst>
                  <a:ext uri="{FF2B5EF4-FFF2-40B4-BE49-F238E27FC236}">
                    <a16:creationId xmlns:a16="http://schemas.microsoft.com/office/drawing/2014/main" id="{595C8943-B76D-91DE-522F-13E321FD8E20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5" name="等腰三角形 282">
                <a:extLst>
                  <a:ext uri="{FF2B5EF4-FFF2-40B4-BE49-F238E27FC236}">
                    <a16:creationId xmlns:a16="http://schemas.microsoft.com/office/drawing/2014/main" id="{19CBAA3F-36DC-49E4-4AC9-5D7EC9DA70E1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2136" name="组合 2135">
            <a:extLst>
              <a:ext uri="{FF2B5EF4-FFF2-40B4-BE49-F238E27FC236}">
                <a16:creationId xmlns:a16="http://schemas.microsoft.com/office/drawing/2014/main" id="{9827B3F8-0DCD-1A57-4FA9-BC25D13A7492}"/>
              </a:ext>
            </a:extLst>
          </p:cNvPr>
          <p:cNvGrpSpPr/>
          <p:nvPr/>
        </p:nvGrpSpPr>
        <p:grpSpPr>
          <a:xfrm>
            <a:off x="2802830" y="5110307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2137" name="任意多边形: 形状 323">
              <a:extLst>
                <a:ext uri="{FF2B5EF4-FFF2-40B4-BE49-F238E27FC236}">
                  <a16:creationId xmlns:a16="http://schemas.microsoft.com/office/drawing/2014/main" id="{1EF729E4-E087-900E-D491-14D12D8C9C74}"/>
                </a:ext>
              </a:extLst>
            </p:cNvPr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38" name="矩形 2137">
              <a:extLst>
                <a:ext uri="{FF2B5EF4-FFF2-40B4-BE49-F238E27FC236}">
                  <a16:creationId xmlns:a16="http://schemas.microsoft.com/office/drawing/2014/main" id="{E07BAAA0-30EC-8746-CE85-DD2B9716A07F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39" name="组合 2138">
            <a:extLst>
              <a:ext uri="{FF2B5EF4-FFF2-40B4-BE49-F238E27FC236}">
                <a16:creationId xmlns:a16="http://schemas.microsoft.com/office/drawing/2014/main" id="{2AC166C6-B769-B695-0DB8-B30C9C55FE8F}"/>
              </a:ext>
            </a:extLst>
          </p:cNvPr>
          <p:cNvGrpSpPr/>
          <p:nvPr/>
        </p:nvGrpSpPr>
        <p:grpSpPr>
          <a:xfrm>
            <a:off x="1529962" y="3637625"/>
            <a:ext cx="273012" cy="511499"/>
            <a:chOff x="1429026" y="3715552"/>
            <a:chExt cx="287942" cy="539472"/>
          </a:xfrm>
        </p:grpSpPr>
        <p:sp>
          <p:nvSpPr>
            <p:cNvPr id="2140" name="流程图: 手动操作 287">
              <a:extLst>
                <a:ext uri="{FF2B5EF4-FFF2-40B4-BE49-F238E27FC236}">
                  <a16:creationId xmlns:a16="http://schemas.microsoft.com/office/drawing/2014/main" id="{63028595-57DA-2773-B092-C6BBE784BDA0}"/>
                </a:ext>
              </a:extLst>
            </p:cNvPr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41" name="矩形 2140">
              <a:extLst>
                <a:ext uri="{FF2B5EF4-FFF2-40B4-BE49-F238E27FC236}">
                  <a16:creationId xmlns:a16="http://schemas.microsoft.com/office/drawing/2014/main" id="{F1FFB07B-46E0-22A4-E7C8-421183439B2C}"/>
                </a:ext>
              </a:extLst>
            </p:cNvPr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2" name="组合 2141">
            <a:extLst>
              <a:ext uri="{FF2B5EF4-FFF2-40B4-BE49-F238E27FC236}">
                <a16:creationId xmlns:a16="http://schemas.microsoft.com/office/drawing/2014/main" id="{3DCE07CD-9554-49EF-C8CF-F6324780645A}"/>
              </a:ext>
            </a:extLst>
          </p:cNvPr>
          <p:cNvGrpSpPr/>
          <p:nvPr/>
        </p:nvGrpSpPr>
        <p:grpSpPr>
          <a:xfrm>
            <a:off x="4364731" y="1866574"/>
            <a:ext cx="621104" cy="1383549"/>
            <a:chOff x="4249767" y="1888664"/>
            <a:chExt cx="655071" cy="1459212"/>
          </a:xfrm>
        </p:grpSpPr>
        <p:sp>
          <p:nvSpPr>
            <p:cNvPr id="2143" name="矩形: 圆角 196">
              <a:extLst>
                <a:ext uri="{FF2B5EF4-FFF2-40B4-BE49-F238E27FC236}">
                  <a16:creationId xmlns:a16="http://schemas.microsoft.com/office/drawing/2014/main" id="{F00506D9-F40A-6E6E-56F5-C165AFE57A8F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44" name="矩形 2143">
              <a:extLst>
                <a:ext uri="{FF2B5EF4-FFF2-40B4-BE49-F238E27FC236}">
                  <a16:creationId xmlns:a16="http://schemas.microsoft.com/office/drawing/2014/main" id="{D3270A3D-CA66-4277-C477-494965BF245A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2145" name="矩形 2144">
              <a:extLst>
                <a:ext uri="{FF2B5EF4-FFF2-40B4-BE49-F238E27FC236}">
                  <a16:creationId xmlns:a16="http://schemas.microsoft.com/office/drawing/2014/main" id="{DBAE043D-4B0E-AF51-5A13-E9CBEF3D1F0B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6" name="矩形 2145">
              <a:extLst>
                <a:ext uri="{FF2B5EF4-FFF2-40B4-BE49-F238E27FC236}">
                  <a16:creationId xmlns:a16="http://schemas.microsoft.com/office/drawing/2014/main" id="{89DE7A45-7975-4D6C-49F3-EF8AEB037E0D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7" name="组合 2146">
            <a:extLst>
              <a:ext uri="{FF2B5EF4-FFF2-40B4-BE49-F238E27FC236}">
                <a16:creationId xmlns:a16="http://schemas.microsoft.com/office/drawing/2014/main" id="{116FEC66-A140-2568-0A5D-24AC6B647AC9}"/>
              </a:ext>
            </a:extLst>
          </p:cNvPr>
          <p:cNvGrpSpPr/>
          <p:nvPr/>
        </p:nvGrpSpPr>
        <p:grpSpPr>
          <a:xfrm>
            <a:off x="4364075" y="1865820"/>
            <a:ext cx="621104" cy="1383549"/>
            <a:chOff x="4249767" y="1888664"/>
            <a:chExt cx="655071" cy="1459212"/>
          </a:xfrm>
        </p:grpSpPr>
        <p:sp>
          <p:nvSpPr>
            <p:cNvPr id="2148" name="矩形: 圆角 196">
              <a:extLst>
                <a:ext uri="{FF2B5EF4-FFF2-40B4-BE49-F238E27FC236}">
                  <a16:creationId xmlns:a16="http://schemas.microsoft.com/office/drawing/2014/main" id="{37369BEE-723D-21A9-4A3F-AC895482FC24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49" name="矩形 2148">
              <a:extLst>
                <a:ext uri="{FF2B5EF4-FFF2-40B4-BE49-F238E27FC236}">
                  <a16:creationId xmlns:a16="http://schemas.microsoft.com/office/drawing/2014/main" id="{E0BCB18F-9656-BB64-5C81-C24BCB70F2DA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2150" name="矩形 2149">
              <a:extLst>
                <a:ext uri="{FF2B5EF4-FFF2-40B4-BE49-F238E27FC236}">
                  <a16:creationId xmlns:a16="http://schemas.microsoft.com/office/drawing/2014/main" id="{BDFE09D0-BF43-59AA-4F70-157532529EE9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1" name="矩形 2150">
              <a:extLst>
                <a:ext uri="{FF2B5EF4-FFF2-40B4-BE49-F238E27FC236}">
                  <a16:creationId xmlns:a16="http://schemas.microsoft.com/office/drawing/2014/main" id="{2E1875F6-873D-99A4-EA04-69D9E07E9537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52" name="矩形 2151">
            <a:extLst>
              <a:ext uri="{FF2B5EF4-FFF2-40B4-BE49-F238E27FC236}">
                <a16:creationId xmlns:a16="http://schemas.microsoft.com/office/drawing/2014/main" id="{55417345-F32D-3147-7059-A90350B68CE9}"/>
              </a:ext>
            </a:extLst>
          </p:cNvPr>
          <p:cNvSpPr/>
          <p:nvPr/>
        </p:nvSpPr>
        <p:spPr>
          <a:xfrm>
            <a:off x="5031464" y="5140364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2154" name="任意多边形: 形状 323">
            <a:extLst>
              <a:ext uri="{FF2B5EF4-FFF2-40B4-BE49-F238E27FC236}">
                <a16:creationId xmlns:a16="http://schemas.microsoft.com/office/drawing/2014/main" id="{400ABF03-6325-B92A-B005-BE8F6B6F0AE8}"/>
              </a:ext>
            </a:extLst>
          </p:cNvPr>
          <p:cNvSpPr/>
          <p:nvPr/>
        </p:nvSpPr>
        <p:spPr>
          <a:xfrm>
            <a:off x="7821490" y="3748366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55" name="矩形 2154">
            <a:extLst>
              <a:ext uri="{FF2B5EF4-FFF2-40B4-BE49-F238E27FC236}">
                <a16:creationId xmlns:a16="http://schemas.microsoft.com/office/drawing/2014/main" id="{1B2A6E43-D432-3D3E-B978-6BBFD5B811CB}"/>
              </a:ext>
            </a:extLst>
          </p:cNvPr>
          <p:cNvSpPr/>
          <p:nvPr/>
        </p:nvSpPr>
        <p:spPr>
          <a:xfrm rot="16200000">
            <a:off x="7877164" y="4040876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156" name="组合 2155">
            <a:extLst>
              <a:ext uri="{FF2B5EF4-FFF2-40B4-BE49-F238E27FC236}">
                <a16:creationId xmlns:a16="http://schemas.microsoft.com/office/drawing/2014/main" id="{707F7204-3ECE-769D-82FD-72E491D50F79}"/>
              </a:ext>
            </a:extLst>
          </p:cNvPr>
          <p:cNvGrpSpPr/>
          <p:nvPr/>
        </p:nvGrpSpPr>
        <p:grpSpPr>
          <a:xfrm>
            <a:off x="7821482" y="3748366"/>
            <a:ext cx="469410" cy="860645"/>
            <a:chOff x="8064621" y="3840798"/>
            <a:chExt cx="495081" cy="907711"/>
          </a:xfrm>
        </p:grpSpPr>
        <p:sp>
          <p:nvSpPr>
            <p:cNvPr id="2157" name="任意多边形: 形状 323">
              <a:extLst>
                <a:ext uri="{FF2B5EF4-FFF2-40B4-BE49-F238E27FC236}">
                  <a16:creationId xmlns:a16="http://schemas.microsoft.com/office/drawing/2014/main" id="{E7269998-F63A-11FA-7197-363AEFD5EDBA}"/>
                </a:ext>
              </a:extLst>
            </p:cNvPr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58" name="矩形 2157">
              <a:extLst>
                <a:ext uri="{FF2B5EF4-FFF2-40B4-BE49-F238E27FC236}">
                  <a16:creationId xmlns:a16="http://schemas.microsoft.com/office/drawing/2014/main" id="{A40FC888-35E8-6D38-3CE5-3F14F2B42C8E}"/>
                </a:ext>
              </a:extLst>
            </p:cNvPr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159" name="流程图: 手动操作 306">
            <a:extLst>
              <a:ext uri="{FF2B5EF4-FFF2-40B4-BE49-F238E27FC236}">
                <a16:creationId xmlns:a16="http://schemas.microsoft.com/office/drawing/2014/main" id="{93D92116-204D-97BB-3D15-7E40494A2616}"/>
              </a:ext>
            </a:extLst>
          </p:cNvPr>
          <p:cNvSpPr/>
          <p:nvPr/>
        </p:nvSpPr>
        <p:spPr>
          <a:xfrm rot="16200000">
            <a:off x="7050919" y="4318075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60" name="矩形 2159">
            <a:extLst>
              <a:ext uri="{FF2B5EF4-FFF2-40B4-BE49-F238E27FC236}">
                <a16:creationId xmlns:a16="http://schemas.microsoft.com/office/drawing/2014/main" id="{F42F5D6C-E2C1-C204-ED1F-F8D710C76BBB}"/>
              </a:ext>
            </a:extLst>
          </p:cNvPr>
          <p:cNvSpPr/>
          <p:nvPr/>
        </p:nvSpPr>
        <p:spPr>
          <a:xfrm>
            <a:off x="7140428" y="4175658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61" name="组合 2160">
            <a:extLst>
              <a:ext uri="{FF2B5EF4-FFF2-40B4-BE49-F238E27FC236}">
                <a16:creationId xmlns:a16="http://schemas.microsoft.com/office/drawing/2014/main" id="{4C565459-00A1-4C9E-FA9B-4A81A5E4E7B1}"/>
              </a:ext>
            </a:extLst>
          </p:cNvPr>
          <p:cNvGrpSpPr/>
          <p:nvPr/>
        </p:nvGrpSpPr>
        <p:grpSpPr>
          <a:xfrm>
            <a:off x="7141996" y="4168979"/>
            <a:ext cx="270195" cy="512487"/>
            <a:chOff x="7486013" y="4285586"/>
            <a:chExt cx="284971" cy="540514"/>
          </a:xfrm>
        </p:grpSpPr>
        <p:sp>
          <p:nvSpPr>
            <p:cNvPr id="2162" name="流程图: 手动操作 309">
              <a:extLst>
                <a:ext uri="{FF2B5EF4-FFF2-40B4-BE49-F238E27FC236}">
                  <a16:creationId xmlns:a16="http://schemas.microsoft.com/office/drawing/2014/main" id="{97B64A3E-FA4A-B3EE-906F-5D9676E51301}"/>
                </a:ext>
              </a:extLst>
            </p:cNvPr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63" name="矩形 2162">
              <a:extLst>
                <a:ext uri="{FF2B5EF4-FFF2-40B4-BE49-F238E27FC236}">
                  <a16:creationId xmlns:a16="http://schemas.microsoft.com/office/drawing/2014/main" id="{E29ED04B-C0BA-80C8-C55E-E3F0FE6870A9}"/>
                </a:ext>
              </a:extLst>
            </p:cNvPr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64" name="组合 2163">
            <a:extLst>
              <a:ext uri="{FF2B5EF4-FFF2-40B4-BE49-F238E27FC236}">
                <a16:creationId xmlns:a16="http://schemas.microsoft.com/office/drawing/2014/main" id="{0643C6B6-4DB8-373E-FF3B-C5C011FD4AB9}"/>
              </a:ext>
            </a:extLst>
          </p:cNvPr>
          <p:cNvGrpSpPr/>
          <p:nvPr/>
        </p:nvGrpSpPr>
        <p:grpSpPr>
          <a:xfrm>
            <a:off x="10852750" y="3778607"/>
            <a:ext cx="278243" cy="523935"/>
            <a:chOff x="11254296" y="3897575"/>
            <a:chExt cx="293459" cy="552588"/>
          </a:xfrm>
        </p:grpSpPr>
        <p:sp>
          <p:nvSpPr>
            <p:cNvPr id="2165" name="流程图: 手动操作 312">
              <a:extLst>
                <a:ext uri="{FF2B5EF4-FFF2-40B4-BE49-F238E27FC236}">
                  <a16:creationId xmlns:a16="http://schemas.microsoft.com/office/drawing/2014/main" id="{56A3ED93-D3CE-F517-2E19-1985BA78E8B0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66" name="矩形 2165">
              <a:extLst>
                <a:ext uri="{FF2B5EF4-FFF2-40B4-BE49-F238E27FC236}">
                  <a16:creationId xmlns:a16="http://schemas.microsoft.com/office/drawing/2014/main" id="{4CCF0D36-2315-F83E-7322-B758679909E2}"/>
                </a:ext>
              </a:extLst>
            </p:cNvPr>
            <p:cNvSpPr/>
            <p:nvPr/>
          </p:nvSpPr>
          <p:spPr>
            <a:xfrm>
              <a:off x="11254296" y="3897575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67" name="组合 2166">
            <a:extLst>
              <a:ext uri="{FF2B5EF4-FFF2-40B4-BE49-F238E27FC236}">
                <a16:creationId xmlns:a16="http://schemas.microsoft.com/office/drawing/2014/main" id="{8E798B77-0C20-93F4-41FF-70F25EF86342}"/>
              </a:ext>
            </a:extLst>
          </p:cNvPr>
          <p:cNvGrpSpPr/>
          <p:nvPr/>
        </p:nvGrpSpPr>
        <p:grpSpPr>
          <a:xfrm>
            <a:off x="10856474" y="3796128"/>
            <a:ext cx="269626" cy="519494"/>
            <a:chOff x="11263840" y="3916697"/>
            <a:chExt cx="284372" cy="547904"/>
          </a:xfrm>
        </p:grpSpPr>
        <p:sp>
          <p:nvSpPr>
            <p:cNvPr id="2168" name="流程图: 手动操作 315">
              <a:extLst>
                <a:ext uri="{FF2B5EF4-FFF2-40B4-BE49-F238E27FC236}">
                  <a16:creationId xmlns:a16="http://schemas.microsoft.com/office/drawing/2014/main" id="{A1DCB3EC-BC96-AE44-43EA-0621EE03B821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69" name="矩形 2168">
              <a:extLst>
                <a:ext uri="{FF2B5EF4-FFF2-40B4-BE49-F238E27FC236}">
                  <a16:creationId xmlns:a16="http://schemas.microsoft.com/office/drawing/2014/main" id="{F51889AC-1161-F068-64BF-D625EE9F3EDF}"/>
                </a:ext>
              </a:extLst>
            </p:cNvPr>
            <p:cNvSpPr/>
            <p:nvPr/>
          </p:nvSpPr>
          <p:spPr>
            <a:xfrm>
              <a:off x="11263840" y="3936437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70" name="组合 2169">
            <a:extLst>
              <a:ext uri="{FF2B5EF4-FFF2-40B4-BE49-F238E27FC236}">
                <a16:creationId xmlns:a16="http://schemas.microsoft.com/office/drawing/2014/main" id="{8767B450-10E7-E7E6-DF4A-60107421DFF3}"/>
              </a:ext>
            </a:extLst>
          </p:cNvPr>
          <p:cNvGrpSpPr/>
          <p:nvPr/>
        </p:nvGrpSpPr>
        <p:grpSpPr>
          <a:xfrm>
            <a:off x="4990237" y="3514765"/>
            <a:ext cx="1432231" cy="1913280"/>
            <a:chOff x="5081485" y="3587547"/>
            <a:chExt cx="1510556" cy="2017912"/>
          </a:xfrm>
        </p:grpSpPr>
        <p:sp>
          <p:nvSpPr>
            <p:cNvPr id="2171" name="矩形 2170">
              <a:extLst>
                <a:ext uri="{FF2B5EF4-FFF2-40B4-BE49-F238E27FC236}">
                  <a16:creationId xmlns:a16="http://schemas.microsoft.com/office/drawing/2014/main" id="{D1E00F70-C11F-21AC-0C54-1DDC50CF01DC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99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72" name="矩形 2171">
              <a:extLst>
                <a:ext uri="{FF2B5EF4-FFF2-40B4-BE49-F238E27FC236}">
                  <a16:creationId xmlns:a16="http://schemas.microsoft.com/office/drawing/2014/main" id="{FE89E22C-4A34-956E-3439-1B706E7C2BE2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3" name="矩形 2172">
              <a:extLst>
                <a:ext uri="{FF2B5EF4-FFF2-40B4-BE49-F238E27FC236}">
                  <a16:creationId xmlns:a16="http://schemas.microsoft.com/office/drawing/2014/main" id="{91A69C64-69EE-0B32-1175-58B4A4DE54A2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4" name="矩形 2173">
              <a:extLst>
                <a:ext uri="{FF2B5EF4-FFF2-40B4-BE49-F238E27FC236}">
                  <a16:creationId xmlns:a16="http://schemas.microsoft.com/office/drawing/2014/main" id="{AF867D80-07BC-E065-07DB-00AE247E47E2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5" name="矩形 2174">
              <a:extLst>
                <a:ext uri="{FF2B5EF4-FFF2-40B4-BE49-F238E27FC236}">
                  <a16:creationId xmlns:a16="http://schemas.microsoft.com/office/drawing/2014/main" id="{C975DF3B-949C-C64D-235E-E73D04C5F0B6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6" name="矩形 2175">
              <a:extLst>
                <a:ext uri="{FF2B5EF4-FFF2-40B4-BE49-F238E27FC236}">
                  <a16:creationId xmlns:a16="http://schemas.microsoft.com/office/drawing/2014/main" id="{7FEFA37F-B0C9-A14E-7517-ED4179AAB03C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7" name="矩形 2176">
              <a:extLst>
                <a:ext uri="{FF2B5EF4-FFF2-40B4-BE49-F238E27FC236}">
                  <a16:creationId xmlns:a16="http://schemas.microsoft.com/office/drawing/2014/main" id="{639A3DBF-D515-1BD7-B415-9536ED7BEF06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2178" name="矩形 2177">
              <a:extLst>
                <a:ext uri="{FF2B5EF4-FFF2-40B4-BE49-F238E27FC236}">
                  <a16:creationId xmlns:a16="http://schemas.microsoft.com/office/drawing/2014/main" id="{D24F4448-1068-301D-9CF5-485377D15C2C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9" name="矩形 2178">
              <a:extLst>
                <a:ext uri="{FF2B5EF4-FFF2-40B4-BE49-F238E27FC236}">
                  <a16:creationId xmlns:a16="http://schemas.microsoft.com/office/drawing/2014/main" id="{EFBB9027-1D4F-3EDD-D97D-8F1DA2F9485F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80" name="组合 2179">
              <a:extLst>
                <a:ext uri="{FF2B5EF4-FFF2-40B4-BE49-F238E27FC236}">
                  <a16:creationId xmlns:a16="http://schemas.microsoft.com/office/drawing/2014/main" id="{5729D214-27EC-8B9E-8AA8-E055CDD6FB78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2181" name="直接连接符 328">
                <a:extLst>
                  <a:ext uri="{FF2B5EF4-FFF2-40B4-BE49-F238E27FC236}">
                    <a16:creationId xmlns:a16="http://schemas.microsoft.com/office/drawing/2014/main" id="{1777F6A8-F6B6-7C21-4B01-DFEADAE78D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182" name="矩形 2181">
                <a:extLst>
                  <a:ext uri="{FF2B5EF4-FFF2-40B4-BE49-F238E27FC236}">
                    <a16:creationId xmlns:a16="http://schemas.microsoft.com/office/drawing/2014/main" id="{4081872F-F717-0FA6-5878-C561EB7A3B3B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3" name="等腰三角形 330">
                <a:extLst>
                  <a:ext uri="{FF2B5EF4-FFF2-40B4-BE49-F238E27FC236}">
                    <a16:creationId xmlns:a16="http://schemas.microsoft.com/office/drawing/2014/main" id="{F69CFBB1-4325-E307-8519-5F5CF49833B0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FF99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2184" name="直接连接符 331">
            <a:extLst>
              <a:ext uri="{FF2B5EF4-FFF2-40B4-BE49-F238E27FC236}">
                <a16:creationId xmlns:a16="http://schemas.microsoft.com/office/drawing/2014/main" id="{EA5E91E5-A411-23A5-5843-30D00CA774F4}"/>
              </a:ext>
            </a:extLst>
          </p:cNvPr>
          <p:cNvCxnSpPr/>
          <p:nvPr/>
        </p:nvCxnSpPr>
        <p:spPr>
          <a:xfrm>
            <a:off x="4000344" y="5847535"/>
            <a:ext cx="105338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85" name="直接连接符 332">
            <a:extLst>
              <a:ext uri="{FF2B5EF4-FFF2-40B4-BE49-F238E27FC236}">
                <a16:creationId xmlns:a16="http://schemas.microsoft.com/office/drawing/2014/main" id="{FAE9C8E6-C72D-EFE0-20CA-EC553D9BBC0F}"/>
              </a:ext>
            </a:extLst>
          </p:cNvPr>
          <p:cNvCxnSpPr/>
          <p:nvPr/>
        </p:nvCxnSpPr>
        <p:spPr>
          <a:xfrm>
            <a:off x="6289052" y="5795559"/>
            <a:ext cx="62559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86" name="直接连接符 333">
            <a:extLst>
              <a:ext uri="{FF2B5EF4-FFF2-40B4-BE49-F238E27FC236}">
                <a16:creationId xmlns:a16="http://schemas.microsoft.com/office/drawing/2014/main" id="{0221EE0D-6FED-7479-D28B-A4C90CB0EF8A}"/>
              </a:ext>
            </a:extLst>
          </p:cNvPr>
          <p:cNvCxnSpPr/>
          <p:nvPr/>
        </p:nvCxnSpPr>
        <p:spPr>
          <a:xfrm>
            <a:off x="6905905" y="4581919"/>
            <a:ext cx="0" cy="1199386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87" name="直接连接符 334">
            <a:extLst>
              <a:ext uri="{FF2B5EF4-FFF2-40B4-BE49-F238E27FC236}">
                <a16:creationId xmlns:a16="http://schemas.microsoft.com/office/drawing/2014/main" id="{27DB012D-A16C-D3AE-824A-71DE45EB0B59}"/>
              </a:ext>
            </a:extLst>
          </p:cNvPr>
          <p:cNvCxnSpPr/>
          <p:nvPr/>
        </p:nvCxnSpPr>
        <p:spPr>
          <a:xfrm>
            <a:off x="6909880" y="4581919"/>
            <a:ext cx="25021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88" name="直接连接符 335">
            <a:extLst>
              <a:ext uri="{FF2B5EF4-FFF2-40B4-BE49-F238E27FC236}">
                <a16:creationId xmlns:a16="http://schemas.microsoft.com/office/drawing/2014/main" id="{A98932C2-17D1-CC39-880D-42CF83BF8356}"/>
              </a:ext>
            </a:extLst>
          </p:cNvPr>
          <p:cNvCxnSpPr/>
          <p:nvPr/>
        </p:nvCxnSpPr>
        <p:spPr>
          <a:xfrm>
            <a:off x="4334954" y="4203965"/>
            <a:ext cx="0" cy="221255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189" name="组合 2188">
            <a:extLst>
              <a:ext uri="{FF2B5EF4-FFF2-40B4-BE49-F238E27FC236}">
                <a16:creationId xmlns:a16="http://schemas.microsoft.com/office/drawing/2014/main" id="{D95DA8EB-78E4-2C1F-B350-F853F21B84C9}"/>
              </a:ext>
            </a:extLst>
          </p:cNvPr>
          <p:cNvGrpSpPr/>
          <p:nvPr/>
        </p:nvGrpSpPr>
        <p:grpSpPr>
          <a:xfrm>
            <a:off x="5084966" y="5635055"/>
            <a:ext cx="1159685" cy="331959"/>
            <a:chOff x="5178444" y="5822218"/>
            <a:chExt cx="1223105" cy="350113"/>
          </a:xfrm>
        </p:grpSpPr>
        <p:sp>
          <p:nvSpPr>
            <p:cNvPr id="2190" name="流程图: 手动输入 146">
              <a:extLst>
                <a:ext uri="{FF2B5EF4-FFF2-40B4-BE49-F238E27FC236}">
                  <a16:creationId xmlns:a16="http://schemas.microsoft.com/office/drawing/2014/main" id="{F30FBAAE-B672-D7FA-A218-04BC0B32AF5B}"/>
                </a:ext>
              </a:extLst>
            </p:cNvPr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91" name="矩形 2190">
              <a:extLst>
                <a:ext uri="{FF2B5EF4-FFF2-40B4-BE49-F238E27FC236}">
                  <a16:creationId xmlns:a16="http://schemas.microsoft.com/office/drawing/2014/main" id="{1E3FE423-2218-F50E-C053-8E3F77C7E51D}"/>
                </a:ext>
              </a:extLst>
            </p:cNvPr>
            <p:cNvSpPr/>
            <p:nvPr/>
          </p:nvSpPr>
          <p:spPr>
            <a:xfrm>
              <a:off x="5260633" y="5859557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93" name="矩形 2192">
            <a:extLst>
              <a:ext uri="{FF2B5EF4-FFF2-40B4-BE49-F238E27FC236}">
                <a16:creationId xmlns:a16="http://schemas.microsoft.com/office/drawing/2014/main" id="{64397592-57F8-6A68-528D-21D947E1FAB0}"/>
              </a:ext>
            </a:extLst>
          </p:cNvPr>
          <p:cNvSpPr/>
          <p:nvPr/>
        </p:nvSpPr>
        <p:spPr>
          <a:xfrm>
            <a:off x="1436022" y="4220633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214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50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0" grpId="0" animBg="1"/>
      <p:bldP spid="2068" grpId="0" animBg="1"/>
      <p:bldP spid="2152" grpId="0"/>
      <p:bldP spid="21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101884" cy="4329775"/>
            <a:chOff x="1887176" y="1780605"/>
            <a:chExt cx="2432124" cy="18937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155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由控制器生成，负责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程序控制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程序中指令执行顺序控制 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操作控制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将机器指令翻译成执行部件所需操作控制信号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时序控制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控制操作信号的产生时间、持续时间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异常控制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异常处理，外设交互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控制器将机器指令译码并生成指令的执行部件所需的控制信号，控制信号按序送至各执行部件控点，引起逻辑门开闭，建立正确的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数据通路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，从而完成指令功能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控制信号可以由软件或硬件实现（微程序控制器、硬布线控制器）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控制信号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7907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60951" y="1209937"/>
            <a:ext cx="4692310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444" name="任意多边形: 形状 191">
            <a:extLst>
              <a:ext uri="{FF2B5EF4-FFF2-40B4-BE49-F238E27FC236}">
                <a16:creationId xmlns:a16="http://schemas.microsoft.com/office/drawing/2014/main" id="{FC072FA1-DEEB-D30A-BB46-AE9EBCD4097D}"/>
              </a:ext>
            </a:extLst>
          </p:cNvPr>
          <p:cNvSpPr/>
          <p:nvPr/>
        </p:nvSpPr>
        <p:spPr>
          <a:xfrm>
            <a:off x="5004513" y="2247845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445" name="直接连接符 3">
            <a:extLst>
              <a:ext uri="{FF2B5EF4-FFF2-40B4-BE49-F238E27FC236}">
                <a16:creationId xmlns:a16="http://schemas.microsoft.com/office/drawing/2014/main" id="{B1024DAE-F460-456C-B8CF-66597AE220A1}"/>
              </a:ext>
            </a:extLst>
          </p:cNvPr>
          <p:cNvCxnSpPr/>
          <p:nvPr/>
        </p:nvCxnSpPr>
        <p:spPr>
          <a:xfrm>
            <a:off x="4351724" y="4425456"/>
            <a:ext cx="23827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446" name="组合 2445">
            <a:extLst>
              <a:ext uri="{FF2B5EF4-FFF2-40B4-BE49-F238E27FC236}">
                <a16:creationId xmlns:a16="http://schemas.microsoft.com/office/drawing/2014/main" id="{8CA97ED3-C0F9-FDCF-F7E3-F275997029E2}"/>
              </a:ext>
            </a:extLst>
          </p:cNvPr>
          <p:cNvGrpSpPr/>
          <p:nvPr/>
        </p:nvGrpSpPr>
        <p:grpSpPr>
          <a:xfrm>
            <a:off x="4999362" y="3101263"/>
            <a:ext cx="705542" cy="450160"/>
            <a:chOff x="5039741" y="3208161"/>
            <a:chExt cx="597546" cy="457491"/>
          </a:xfrm>
        </p:grpSpPr>
        <p:cxnSp>
          <p:nvCxnSpPr>
            <p:cNvPr id="2447" name="直接连接符 5">
              <a:extLst>
                <a:ext uri="{FF2B5EF4-FFF2-40B4-BE49-F238E27FC236}">
                  <a16:creationId xmlns:a16="http://schemas.microsoft.com/office/drawing/2014/main" id="{621A85FA-3AC7-3A1B-6009-7C39BAA77DBA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48" name="直接连接符 6">
              <a:extLst>
                <a:ext uri="{FF2B5EF4-FFF2-40B4-BE49-F238E27FC236}">
                  <a16:creationId xmlns:a16="http://schemas.microsoft.com/office/drawing/2014/main" id="{C87FCB3A-5F22-72BA-C865-3835D7D73A05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2449" name="组合 2448">
            <a:extLst>
              <a:ext uri="{FF2B5EF4-FFF2-40B4-BE49-F238E27FC236}">
                <a16:creationId xmlns:a16="http://schemas.microsoft.com/office/drawing/2014/main" id="{4B682A28-4237-9485-CF1E-B529999ADB30}"/>
              </a:ext>
            </a:extLst>
          </p:cNvPr>
          <p:cNvGrpSpPr/>
          <p:nvPr/>
        </p:nvGrpSpPr>
        <p:grpSpPr>
          <a:xfrm>
            <a:off x="4999362" y="3101263"/>
            <a:ext cx="705542" cy="450160"/>
            <a:chOff x="5039741" y="3208161"/>
            <a:chExt cx="597546" cy="457491"/>
          </a:xfrm>
        </p:grpSpPr>
        <p:cxnSp>
          <p:nvCxnSpPr>
            <p:cNvPr id="2450" name="直接连接符 8">
              <a:extLst>
                <a:ext uri="{FF2B5EF4-FFF2-40B4-BE49-F238E27FC236}">
                  <a16:creationId xmlns:a16="http://schemas.microsoft.com/office/drawing/2014/main" id="{2DAF72D2-22FE-0F9E-E0F8-65BCA6D5373C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51" name="直接连接符 9">
              <a:extLst>
                <a:ext uri="{FF2B5EF4-FFF2-40B4-BE49-F238E27FC236}">
                  <a16:creationId xmlns:a16="http://schemas.microsoft.com/office/drawing/2014/main" id="{32B3557F-D09E-42DC-D1B7-B68D45CC6FF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2452" name="直接连接符 10">
            <a:extLst>
              <a:ext uri="{FF2B5EF4-FFF2-40B4-BE49-F238E27FC236}">
                <a16:creationId xmlns:a16="http://schemas.microsoft.com/office/drawing/2014/main" id="{287739AA-85D6-C7C5-84B4-5218A97D30B8}"/>
              </a:ext>
            </a:extLst>
          </p:cNvPr>
          <p:cNvCxnSpPr/>
          <p:nvPr/>
        </p:nvCxnSpPr>
        <p:spPr>
          <a:xfrm>
            <a:off x="4705349" y="3250124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453" name="直接连接符 11">
            <a:extLst>
              <a:ext uri="{FF2B5EF4-FFF2-40B4-BE49-F238E27FC236}">
                <a16:creationId xmlns:a16="http://schemas.microsoft.com/office/drawing/2014/main" id="{AA3BDE5A-C6FF-DBC8-D488-96C3C8DE1A2E}"/>
              </a:ext>
            </a:extLst>
          </p:cNvPr>
          <p:cNvCxnSpPr/>
          <p:nvPr/>
        </p:nvCxnSpPr>
        <p:spPr>
          <a:xfrm>
            <a:off x="4705349" y="3250124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2454" name="组合 2453">
            <a:extLst>
              <a:ext uri="{FF2B5EF4-FFF2-40B4-BE49-F238E27FC236}">
                <a16:creationId xmlns:a16="http://schemas.microsoft.com/office/drawing/2014/main" id="{E6FAA69E-B046-2163-F0D6-788ACABBA728}"/>
              </a:ext>
            </a:extLst>
          </p:cNvPr>
          <p:cNvGrpSpPr/>
          <p:nvPr/>
        </p:nvGrpSpPr>
        <p:grpSpPr>
          <a:xfrm>
            <a:off x="5010326" y="2890442"/>
            <a:ext cx="2305227" cy="1317624"/>
            <a:chOff x="5039741" y="3208161"/>
            <a:chExt cx="597546" cy="457491"/>
          </a:xfrm>
        </p:grpSpPr>
        <p:cxnSp>
          <p:nvCxnSpPr>
            <p:cNvPr id="2455" name="直接连接符 13">
              <a:extLst>
                <a:ext uri="{FF2B5EF4-FFF2-40B4-BE49-F238E27FC236}">
                  <a16:creationId xmlns:a16="http://schemas.microsoft.com/office/drawing/2014/main" id="{16FBB9A5-8A15-8499-A45D-42385EC88D9C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56" name="直接连接符 14">
              <a:extLst>
                <a:ext uri="{FF2B5EF4-FFF2-40B4-BE49-F238E27FC236}">
                  <a16:creationId xmlns:a16="http://schemas.microsoft.com/office/drawing/2014/main" id="{A3EE7048-FBFB-48BF-63EB-504E7360B19C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2457" name="组合 2456">
            <a:extLst>
              <a:ext uri="{FF2B5EF4-FFF2-40B4-BE49-F238E27FC236}">
                <a16:creationId xmlns:a16="http://schemas.microsoft.com/office/drawing/2014/main" id="{F145B9B4-3BCC-0595-2F7A-58227EB88748}"/>
              </a:ext>
            </a:extLst>
          </p:cNvPr>
          <p:cNvGrpSpPr/>
          <p:nvPr/>
        </p:nvGrpSpPr>
        <p:grpSpPr>
          <a:xfrm>
            <a:off x="4994829" y="2670816"/>
            <a:ext cx="3059940" cy="1137035"/>
            <a:chOff x="5039741" y="3208161"/>
            <a:chExt cx="597546" cy="457491"/>
          </a:xfrm>
        </p:grpSpPr>
        <p:cxnSp>
          <p:nvCxnSpPr>
            <p:cNvPr id="2458" name="直接连接符 16">
              <a:extLst>
                <a:ext uri="{FF2B5EF4-FFF2-40B4-BE49-F238E27FC236}">
                  <a16:creationId xmlns:a16="http://schemas.microsoft.com/office/drawing/2014/main" id="{A5E2A65B-0BFA-9208-8B2E-4EEDFC5AFD9A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59" name="直接连接符 17">
              <a:extLst>
                <a:ext uri="{FF2B5EF4-FFF2-40B4-BE49-F238E27FC236}">
                  <a16:creationId xmlns:a16="http://schemas.microsoft.com/office/drawing/2014/main" id="{1182A7B3-F9FD-9BFD-F1C4-D881C33FB559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sp>
        <p:nvSpPr>
          <p:cNvPr id="2460" name="任意多边形: 形状 191">
            <a:extLst>
              <a:ext uri="{FF2B5EF4-FFF2-40B4-BE49-F238E27FC236}">
                <a16:creationId xmlns:a16="http://schemas.microsoft.com/office/drawing/2014/main" id="{E59595DE-B376-4FFD-8248-F3F08B2A89BD}"/>
              </a:ext>
            </a:extLst>
          </p:cNvPr>
          <p:cNvSpPr/>
          <p:nvPr/>
        </p:nvSpPr>
        <p:spPr>
          <a:xfrm>
            <a:off x="4992276" y="2248444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461" name="组合 2460">
            <a:extLst>
              <a:ext uri="{FF2B5EF4-FFF2-40B4-BE49-F238E27FC236}">
                <a16:creationId xmlns:a16="http://schemas.microsoft.com/office/drawing/2014/main" id="{E2EC0B14-5550-A091-3AE7-82085E3711E7}"/>
              </a:ext>
            </a:extLst>
          </p:cNvPr>
          <p:cNvGrpSpPr/>
          <p:nvPr/>
        </p:nvGrpSpPr>
        <p:grpSpPr>
          <a:xfrm>
            <a:off x="4981836" y="2037258"/>
            <a:ext cx="6006406" cy="1849765"/>
            <a:chOff x="5039741" y="3208161"/>
            <a:chExt cx="597546" cy="457491"/>
          </a:xfrm>
        </p:grpSpPr>
        <p:cxnSp>
          <p:nvCxnSpPr>
            <p:cNvPr id="2462" name="直接连接符 20">
              <a:extLst>
                <a:ext uri="{FF2B5EF4-FFF2-40B4-BE49-F238E27FC236}">
                  <a16:creationId xmlns:a16="http://schemas.microsoft.com/office/drawing/2014/main" id="{F86C149F-831E-6C2B-1B7D-F1D8E4C7DC4A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63" name="直接连接符 21">
              <a:extLst>
                <a:ext uri="{FF2B5EF4-FFF2-40B4-BE49-F238E27FC236}">
                  <a16:creationId xmlns:a16="http://schemas.microsoft.com/office/drawing/2014/main" id="{A68CC87E-E809-0667-3A07-0EC733FBA65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2464" name="直接连接符 22">
            <a:extLst>
              <a:ext uri="{FF2B5EF4-FFF2-40B4-BE49-F238E27FC236}">
                <a16:creationId xmlns:a16="http://schemas.microsoft.com/office/drawing/2014/main" id="{DA543C43-0EB4-8A17-6A07-9860688F51E3}"/>
              </a:ext>
            </a:extLst>
          </p:cNvPr>
          <p:cNvCxnSpPr/>
          <p:nvPr/>
        </p:nvCxnSpPr>
        <p:spPr>
          <a:xfrm>
            <a:off x="10987867" y="2037328"/>
            <a:ext cx="0" cy="1849765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465" name="直接连接符 23">
            <a:extLst>
              <a:ext uri="{FF2B5EF4-FFF2-40B4-BE49-F238E27FC236}">
                <a16:creationId xmlns:a16="http://schemas.microsoft.com/office/drawing/2014/main" id="{144822BF-FB2C-214D-FEE0-1CAF32251D6B}"/>
              </a:ext>
            </a:extLst>
          </p:cNvPr>
          <p:cNvCxnSpPr/>
          <p:nvPr/>
        </p:nvCxnSpPr>
        <p:spPr>
          <a:xfrm>
            <a:off x="8054394" y="2670886"/>
            <a:ext cx="0" cy="1137035"/>
          </a:xfrm>
          <a:prstGeom prst="line">
            <a:avLst/>
          </a:prstGeom>
          <a:noFill/>
          <a:ln w="5080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466" name="直接连接符 24">
            <a:extLst>
              <a:ext uri="{FF2B5EF4-FFF2-40B4-BE49-F238E27FC236}">
                <a16:creationId xmlns:a16="http://schemas.microsoft.com/office/drawing/2014/main" id="{0BEF5C28-D11E-58B9-2472-1FA3087BDC66}"/>
              </a:ext>
            </a:extLst>
          </p:cNvPr>
          <p:cNvCxnSpPr/>
          <p:nvPr/>
        </p:nvCxnSpPr>
        <p:spPr>
          <a:xfrm>
            <a:off x="7315178" y="2890512"/>
            <a:ext cx="0" cy="1317624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467" name="直接连接符 26">
            <a:extLst>
              <a:ext uri="{FF2B5EF4-FFF2-40B4-BE49-F238E27FC236}">
                <a16:creationId xmlns:a16="http://schemas.microsoft.com/office/drawing/2014/main" id="{9E2631BA-8EF1-67D8-BFEF-1139FC5B2098}"/>
              </a:ext>
            </a:extLst>
          </p:cNvPr>
          <p:cNvCxnSpPr>
            <a:cxnSpLocks/>
          </p:cNvCxnSpPr>
          <p:nvPr/>
        </p:nvCxnSpPr>
        <p:spPr>
          <a:xfrm>
            <a:off x="6271034" y="4294560"/>
            <a:ext cx="9245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468" name="直接连接符 27">
            <a:extLst>
              <a:ext uri="{FF2B5EF4-FFF2-40B4-BE49-F238E27FC236}">
                <a16:creationId xmlns:a16="http://schemas.microsoft.com/office/drawing/2014/main" id="{B2F0FCAB-4F63-2425-8BD3-C5493086DA36}"/>
              </a:ext>
            </a:extLst>
          </p:cNvPr>
          <p:cNvCxnSpPr/>
          <p:nvPr/>
        </p:nvCxnSpPr>
        <p:spPr>
          <a:xfrm>
            <a:off x="4338991" y="4875398"/>
            <a:ext cx="65804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469" name="任意多边形: 形状 256">
            <a:extLst>
              <a:ext uri="{FF2B5EF4-FFF2-40B4-BE49-F238E27FC236}">
                <a16:creationId xmlns:a16="http://schemas.microsoft.com/office/drawing/2014/main" id="{D1B19382-9066-803E-4930-C884584DDE88}"/>
              </a:ext>
            </a:extLst>
          </p:cNvPr>
          <p:cNvSpPr/>
          <p:nvPr/>
        </p:nvSpPr>
        <p:spPr>
          <a:xfrm flipV="1">
            <a:off x="4831927" y="4429786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470" name="直接连接符 29">
            <a:extLst>
              <a:ext uri="{FF2B5EF4-FFF2-40B4-BE49-F238E27FC236}">
                <a16:creationId xmlns:a16="http://schemas.microsoft.com/office/drawing/2014/main" id="{BCEBEA42-DD10-5A83-A52B-BDFF01D2E529}"/>
              </a:ext>
            </a:extLst>
          </p:cNvPr>
          <p:cNvCxnSpPr/>
          <p:nvPr/>
        </p:nvCxnSpPr>
        <p:spPr>
          <a:xfrm>
            <a:off x="4018305" y="4182007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471" name="直接连接符 30">
            <a:extLst>
              <a:ext uri="{FF2B5EF4-FFF2-40B4-BE49-F238E27FC236}">
                <a16:creationId xmlns:a16="http://schemas.microsoft.com/office/drawing/2014/main" id="{E5B6C473-816F-43B5-86FF-F344CB4D452D}"/>
              </a:ext>
            </a:extLst>
          </p:cNvPr>
          <p:cNvCxnSpPr/>
          <p:nvPr/>
        </p:nvCxnSpPr>
        <p:spPr>
          <a:xfrm>
            <a:off x="4004303" y="3917204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472" name="直接连接符 31">
            <a:extLst>
              <a:ext uri="{FF2B5EF4-FFF2-40B4-BE49-F238E27FC236}">
                <a16:creationId xmlns:a16="http://schemas.microsoft.com/office/drawing/2014/main" id="{11F55D1C-4623-1F75-4363-6BC951B02C17}"/>
              </a:ext>
            </a:extLst>
          </p:cNvPr>
          <p:cNvCxnSpPr/>
          <p:nvPr/>
        </p:nvCxnSpPr>
        <p:spPr>
          <a:xfrm>
            <a:off x="4985834" y="2459171"/>
            <a:ext cx="3917227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473" name="矩形 2472">
            <a:extLst>
              <a:ext uri="{FF2B5EF4-FFF2-40B4-BE49-F238E27FC236}">
                <a16:creationId xmlns:a16="http://schemas.microsoft.com/office/drawing/2014/main" id="{90FC1D89-B28C-F1B5-B7D5-C2F441926E66}"/>
              </a:ext>
            </a:extLst>
          </p:cNvPr>
          <p:cNvSpPr/>
          <p:nvPr/>
        </p:nvSpPr>
        <p:spPr>
          <a:xfrm>
            <a:off x="4977745" y="1790931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4" name="矩形 2473">
            <a:extLst>
              <a:ext uri="{FF2B5EF4-FFF2-40B4-BE49-F238E27FC236}">
                <a16:creationId xmlns:a16="http://schemas.microsoft.com/office/drawing/2014/main" id="{94ECEF0B-6803-CC25-8207-9E4973EFC5F9}"/>
              </a:ext>
            </a:extLst>
          </p:cNvPr>
          <p:cNvSpPr/>
          <p:nvPr/>
        </p:nvSpPr>
        <p:spPr>
          <a:xfrm>
            <a:off x="4977746" y="2000376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5" name="矩形 2474">
            <a:extLst>
              <a:ext uri="{FF2B5EF4-FFF2-40B4-BE49-F238E27FC236}">
                <a16:creationId xmlns:a16="http://schemas.microsoft.com/office/drawing/2014/main" id="{6DA614CB-AD4D-4595-EAB9-C9EA32EB772A}"/>
              </a:ext>
            </a:extLst>
          </p:cNvPr>
          <p:cNvSpPr/>
          <p:nvPr/>
        </p:nvSpPr>
        <p:spPr>
          <a:xfrm>
            <a:off x="4977746" y="2209822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6" name="矩形 2475">
            <a:extLst>
              <a:ext uri="{FF2B5EF4-FFF2-40B4-BE49-F238E27FC236}">
                <a16:creationId xmlns:a16="http://schemas.microsoft.com/office/drawing/2014/main" id="{EC8FB56F-C636-7641-261C-50F9E95E5628}"/>
              </a:ext>
            </a:extLst>
          </p:cNvPr>
          <p:cNvSpPr/>
          <p:nvPr/>
        </p:nvSpPr>
        <p:spPr>
          <a:xfrm>
            <a:off x="4977746" y="2419268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7" name="矩形 2476">
            <a:extLst>
              <a:ext uri="{FF2B5EF4-FFF2-40B4-BE49-F238E27FC236}">
                <a16:creationId xmlns:a16="http://schemas.microsoft.com/office/drawing/2014/main" id="{4CC8E1CB-D41E-AF6A-2E51-80E304573A8C}"/>
              </a:ext>
            </a:extLst>
          </p:cNvPr>
          <p:cNvSpPr/>
          <p:nvPr/>
        </p:nvSpPr>
        <p:spPr>
          <a:xfrm>
            <a:off x="4977746" y="2639627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8" name="矩形 2477">
            <a:extLst>
              <a:ext uri="{FF2B5EF4-FFF2-40B4-BE49-F238E27FC236}">
                <a16:creationId xmlns:a16="http://schemas.microsoft.com/office/drawing/2014/main" id="{3AE730E6-0BE4-1CD0-DE73-F29E16156968}"/>
              </a:ext>
            </a:extLst>
          </p:cNvPr>
          <p:cNvSpPr/>
          <p:nvPr/>
        </p:nvSpPr>
        <p:spPr>
          <a:xfrm>
            <a:off x="4682889" y="3206263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9" name="矩形 2478">
            <a:extLst>
              <a:ext uri="{FF2B5EF4-FFF2-40B4-BE49-F238E27FC236}">
                <a16:creationId xmlns:a16="http://schemas.microsoft.com/office/drawing/2014/main" id="{42D14250-D2DD-5C2E-A160-7738B7CD49DD}"/>
              </a:ext>
            </a:extLst>
          </p:cNvPr>
          <p:cNvSpPr/>
          <p:nvPr/>
        </p:nvSpPr>
        <p:spPr>
          <a:xfrm>
            <a:off x="4977746" y="2849072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0" name="矩形 2479">
            <a:extLst>
              <a:ext uri="{FF2B5EF4-FFF2-40B4-BE49-F238E27FC236}">
                <a16:creationId xmlns:a16="http://schemas.microsoft.com/office/drawing/2014/main" id="{6062A12A-F086-584C-9A73-09BE7190E04C}"/>
              </a:ext>
            </a:extLst>
          </p:cNvPr>
          <p:cNvSpPr/>
          <p:nvPr/>
        </p:nvSpPr>
        <p:spPr>
          <a:xfrm>
            <a:off x="9106134" y="2459171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1" name="矩形 2480">
            <a:extLst>
              <a:ext uri="{FF2B5EF4-FFF2-40B4-BE49-F238E27FC236}">
                <a16:creationId xmlns:a16="http://schemas.microsoft.com/office/drawing/2014/main" id="{2F2DDAE3-1B2E-D1F7-A2F7-E49D89028924}"/>
              </a:ext>
            </a:extLst>
          </p:cNvPr>
          <p:cNvSpPr/>
          <p:nvPr/>
        </p:nvSpPr>
        <p:spPr>
          <a:xfrm>
            <a:off x="2064324" y="3682692"/>
            <a:ext cx="239223" cy="42955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482" name="直接连接符 41">
            <a:extLst>
              <a:ext uri="{FF2B5EF4-FFF2-40B4-BE49-F238E27FC236}">
                <a16:creationId xmlns:a16="http://schemas.microsoft.com/office/drawing/2014/main" id="{FC405667-D736-812D-966D-2BC2EC7C1D18}"/>
              </a:ext>
            </a:extLst>
          </p:cNvPr>
          <p:cNvCxnSpPr>
            <a:cxnSpLocks/>
          </p:cNvCxnSpPr>
          <p:nvPr/>
        </p:nvCxnSpPr>
        <p:spPr>
          <a:xfrm flipV="1">
            <a:off x="2184640" y="4115475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483" name="矩形 2482">
            <a:extLst>
              <a:ext uri="{FF2B5EF4-FFF2-40B4-BE49-F238E27FC236}">
                <a16:creationId xmlns:a16="http://schemas.microsoft.com/office/drawing/2014/main" id="{C2096459-9651-EC3A-A8FB-81DE221D0E10}"/>
              </a:ext>
            </a:extLst>
          </p:cNvPr>
          <p:cNvSpPr/>
          <p:nvPr/>
        </p:nvSpPr>
        <p:spPr>
          <a:xfrm>
            <a:off x="1948433" y="4160392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84" name="直接连接符 43">
            <a:extLst>
              <a:ext uri="{FF2B5EF4-FFF2-40B4-BE49-F238E27FC236}">
                <a16:creationId xmlns:a16="http://schemas.microsoft.com/office/drawing/2014/main" id="{67A984FB-229A-9CEC-FDD0-BE82E81C9708}"/>
              </a:ext>
            </a:extLst>
          </p:cNvPr>
          <p:cNvCxnSpPr>
            <a:cxnSpLocks/>
            <a:endCxn id="2481" idx="1"/>
          </p:cNvCxnSpPr>
          <p:nvPr/>
        </p:nvCxnSpPr>
        <p:spPr>
          <a:xfrm>
            <a:off x="1769686" y="3897019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485" name="直接连接符 44">
            <a:extLst>
              <a:ext uri="{FF2B5EF4-FFF2-40B4-BE49-F238E27FC236}">
                <a16:creationId xmlns:a16="http://schemas.microsoft.com/office/drawing/2014/main" id="{DD127528-C267-4AB7-4D37-A8AFF431DD7D}"/>
              </a:ext>
            </a:extLst>
          </p:cNvPr>
          <p:cNvCxnSpPr>
            <a:cxnSpLocks/>
          </p:cNvCxnSpPr>
          <p:nvPr/>
        </p:nvCxnSpPr>
        <p:spPr>
          <a:xfrm>
            <a:off x="2308459" y="3901607"/>
            <a:ext cx="3252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486" name="矩形 2485">
            <a:extLst>
              <a:ext uri="{FF2B5EF4-FFF2-40B4-BE49-F238E27FC236}">
                <a16:creationId xmlns:a16="http://schemas.microsoft.com/office/drawing/2014/main" id="{294A458A-9607-702A-1212-014777F8DDC6}"/>
              </a:ext>
            </a:extLst>
          </p:cNvPr>
          <p:cNvSpPr/>
          <p:nvPr/>
        </p:nvSpPr>
        <p:spPr>
          <a:xfrm>
            <a:off x="1984334" y="3362133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487" name="组合 2486">
            <a:extLst>
              <a:ext uri="{FF2B5EF4-FFF2-40B4-BE49-F238E27FC236}">
                <a16:creationId xmlns:a16="http://schemas.microsoft.com/office/drawing/2014/main" id="{0FEFBE79-2975-BE00-8B8B-658EE2C3CAAB}"/>
              </a:ext>
            </a:extLst>
          </p:cNvPr>
          <p:cNvGrpSpPr/>
          <p:nvPr/>
        </p:nvGrpSpPr>
        <p:grpSpPr>
          <a:xfrm>
            <a:off x="2625611" y="3591896"/>
            <a:ext cx="895565" cy="1370404"/>
            <a:chOff x="2153669" y="3581315"/>
            <a:chExt cx="981236" cy="1387999"/>
          </a:xfrm>
        </p:grpSpPr>
        <p:sp>
          <p:nvSpPr>
            <p:cNvPr id="2488" name="矩形 2487">
              <a:extLst>
                <a:ext uri="{FF2B5EF4-FFF2-40B4-BE49-F238E27FC236}">
                  <a16:creationId xmlns:a16="http://schemas.microsoft.com/office/drawing/2014/main" id="{7E6CB3AC-7AE4-F8CC-CEDE-74E4A2632EE7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89" name="矩形 2488">
              <a:extLst>
                <a:ext uri="{FF2B5EF4-FFF2-40B4-BE49-F238E27FC236}">
                  <a16:creationId xmlns:a16="http://schemas.microsoft.com/office/drawing/2014/main" id="{3F3DB549-5644-549E-2C13-ED8FA5005CB2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0" name="矩形 2489">
              <a:extLst>
                <a:ext uri="{FF2B5EF4-FFF2-40B4-BE49-F238E27FC236}">
                  <a16:creationId xmlns:a16="http://schemas.microsoft.com/office/drawing/2014/main" id="{2191389E-BEDA-725F-2F31-32E8D768BA77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1" name="矩形 2490">
              <a:extLst>
                <a:ext uri="{FF2B5EF4-FFF2-40B4-BE49-F238E27FC236}">
                  <a16:creationId xmlns:a16="http://schemas.microsoft.com/office/drawing/2014/main" id="{6B7DC31A-88D0-4853-EF37-754185C02D61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2492" name="矩形 2491">
            <a:extLst>
              <a:ext uri="{FF2B5EF4-FFF2-40B4-BE49-F238E27FC236}">
                <a16:creationId xmlns:a16="http://schemas.microsoft.com/office/drawing/2014/main" id="{239E3FD4-CFD6-AFEB-F3A2-BEC4ACA509CC}"/>
              </a:ext>
            </a:extLst>
          </p:cNvPr>
          <p:cNvSpPr/>
          <p:nvPr/>
        </p:nvSpPr>
        <p:spPr>
          <a:xfrm>
            <a:off x="3432852" y="3653330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493" name="矩形 2492">
            <a:extLst>
              <a:ext uri="{FF2B5EF4-FFF2-40B4-BE49-F238E27FC236}">
                <a16:creationId xmlns:a16="http://schemas.microsoft.com/office/drawing/2014/main" id="{584E5A23-4E7E-0F55-C488-5FB2F6766D04}"/>
              </a:ext>
            </a:extLst>
          </p:cNvPr>
          <p:cNvSpPr/>
          <p:nvPr/>
        </p:nvSpPr>
        <p:spPr>
          <a:xfrm>
            <a:off x="2137072" y="5600758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94" name="直接连接符 53">
            <a:extLst>
              <a:ext uri="{FF2B5EF4-FFF2-40B4-BE49-F238E27FC236}">
                <a16:creationId xmlns:a16="http://schemas.microsoft.com/office/drawing/2014/main" id="{D75A2701-ADB1-0D37-B1CB-3DC8FE7AECA8}"/>
              </a:ext>
            </a:extLst>
          </p:cNvPr>
          <p:cNvCxnSpPr>
            <a:cxnSpLocks/>
          </p:cNvCxnSpPr>
          <p:nvPr/>
        </p:nvCxnSpPr>
        <p:spPr>
          <a:xfrm>
            <a:off x="2457794" y="5760562"/>
            <a:ext cx="35157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495" name="任意多边形: 形状 251">
            <a:extLst>
              <a:ext uri="{FF2B5EF4-FFF2-40B4-BE49-F238E27FC236}">
                <a16:creationId xmlns:a16="http://schemas.microsoft.com/office/drawing/2014/main" id="{E25F496C-4417-7BCE-0AF7-69AD6A3DC2C7}"/>
              </a:ext>
            </a:extLst>
          </p:cNvPr>
          <p:cNvSpPr/>
          <p:nvPr/>
        </p:nvSpPr>
        <p:spPr>
          <a:xfrm>
            <a:off x="3118649" y="5523537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96" name="矩形 2495">
            <a:extLst>
              <a:ext uri="{FF2B5EF4-FFF2-40B4-BE49-F238E27FC236}">
                <a16:creationId xmlns:a16="http://schemas.microsoft.com/office/drawing/2014/main" id="{3EAC9024-25C1-0096-ADBA-193D4230C0A1}"/>
              </a:ext>
            </a:extLst>
          </p:cNvPr>
          <p:cNvSpPr/>
          <p:nvPr/>
        </p:nvSpPr>
        <p:spPr>
          <a:xfrm>
            <a:off x="3240612" y="525742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7" name="矩形 2496">
            <a:extLst>
              <a:ext uri="{FF2B5EF4-FFF2-40B4-BE49-F238E27FC236}">
                <a16:creationId xmlns:a16="http://schemas.microsoft.com/office/drawing/2014/main" id="{56A4ADE4-50A4-8697-18E4-44DADEFC53AA}"/>
              </a:ext>
            </a:extLst>
          </p:cNvPr>
          <p:cNvSpPr/>
          <p:nvPr/>
        </p:nvSpPr>
        <p:spPr>
          <a:xfrm>
            <a:off x="3946350" y="2878883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8" name="矩形 2497">
            <a:extLst>
              <a:ext uri="{FF2B5EF4-FFF2-40B4-BE49-F238E27FC236}">
                <a16:creationId xmlns:a16="http://schemas.microsoft.com/office/drawing/2014/main" id="{5FCDB5F4-6A53-4A7F-2110-341DC26A95C3}"/>
              </a:ext>
            </a:extLst>
          </p:cNvPr>
          <p:cNvSpPr/>
          <p:nvPr/>
        </p:nvSpPr>
        <p:spPr>
          <a:xfrm>
            <a:off x="3961205" y="394694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9" name="矩形 2498">
            <a:extLst>
              <a:ext uri="{FF2B5EF4-FFF2-40B4-BE49-F238E27FC236}">
                <a16:creationId xmlns:a16="http://schemas.microsoft.com/office/drawing/2014/main" id="{F022A07E-B2A5-ABC3-A4B2-9D316970E5ED}"/>
              </a:ext>
            </a:extLst>
          </p:cNvPr>
          <p:cNvSpPr/>
          <p:nvPr/>
        </p:nvSpPr>
        <p:spPr>
          <a:xfrm>
            <a:off x="3962939" y="369331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0" name="矩形 2499">
            <a:extLst>
              <a:ext uri="{FF2B5EF4-FFF2-40B4-BE49-F238E27FC236}">
                <a16:creationId xmlns:a16="http://schemas.microsoft.com/office/drawing/2014/main" id="{8430B5A9-AFDB-262B-BE6F-F81701BF7955}"/>
              </a:ext>
            </a:extLst>
          </p:cNvPr>
          <p:cNvSpPr/>
          <p:nvPr/>
        </p:nvSpPr>
        <p:spPr>
          <a:xfrm>
            <a:off x="5163022" y="5652378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1" name="矩形 2500">
            <a:extLst>
              <a:ext uri="{FF2B5EF4-FFF2-40B4-BE49-F238E27FC236}">
                <a16:creationId xmlns:a16="http://schemas.microsoft.com/office/drawing/2014/main" id="{C09CB03D-E22F-5328-E501-8FB9AA0CD7D9}"/>
              </a:ext>
            </a:extLst>
          </p:cNvPr>
          <p:cNvSpPr/>
          <p:nvPr/>
        </p:nvSpPr>
        <p:spPr>
          <a:xfrm>
            <a:off x="6203805" y="5780442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2" name="矩形 2501">
            <a:extLst>
              <a:ext uri="{FF2B5EF4-FFF2-40B4-BE49-F238E27FC236}">
                <a16:creationId xmlns:a16="http://schemas.microsoft.com/office/drawing/2014/main" id="{8792F902-470D-CAFA-A361-D11B67B8D109}"/>
              </a:ext>
            </a:extLst>
          </p:cNvPr>
          <p:cNvSpPr>
            <a:spLocks/>
          </p:cNvSpPr>
          <p:nvPr/>
        </p:nvSpPr>
        <p:spPr>
          <a:xfrm>
            <a:off x="5012933" y="3551422"/>
            <a:ext cx="1343926" cy="15360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03" name="矩形 2502">
            <a:extLst>
              <a:ext uri="{FF2B5EF4-FFF2-40B4-BE49-F238E27FC236}">
                <a16:creationId xmlns:a16="http://schemas.microsoft.com/office/drawing/2014/main" id="{4FD42BE5-3A62-1BD4-3243-7AD29A1E8B53}"/>
              </a:ext>
            </a:extLst>
          </p:cNvPr>
          <p:cNvSpPr/>
          <p:nvPr/>
        </p:nvSpPr>
        <p:spPr>
          <a:xfrm>
            <a:off x="4998290" y="3761688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4" name="矩形 2503">
            <a:extLst>
              <a:ext uri="{FF2B5EF4-FFF2-40B4-BE49-F238E27FC236}">
                <a16:creationId xmlns:a16="http://schemas.microsoft.com/office/drawing/2014/main" id="{DA69B072-8E5B-045D-0519-63F1C09DA480}"/>
              </a:ext>
            </a:extLst>
          </p:cNvPr>
          <p:cNvSpPr/>
          <p:nvPr/>
        </p:nvSpPr>
        <p:spPr>
          <a:xfrm>
            <a:off x="4999362" y="406590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5" name="矩形 2504">
            <a:extLst>
              <a:ext uri="{FF2B5EF4-FFF2-40B4-BE49-F238E27FC236}">
                <a16:creationId xmlns:a16="http://schemas.microsoft.com/office/drawing/2014/main" id="{8183EB99-3390-B3E0-B871-A3B63C2E6CC7}"/>
              </a:ext>
            </a:extLst>
          </p:cNvPr>
          <p:cNvSpPr/>
          <p:nvPr/>
        </p:nvSpPr>
        <p:spPr>
          <a:xfrm>
            <a:off x="4993034" y="4395824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矩形 2505">
            <a:extLst>
              <a:ext uri="{FF2B5EF4-FFF2-40B4-BE49-F238E27FC236}">
                <a16:creationId xmlns:a16="http://schemas.microsoft.com/office/drawing/2014/main" id="{A76F32DC-9372-1B49-B968-658C3D06E8DF}"/>
              </a:ext>
            </a:extLst>
          </p:cNvPr>
          <p:cNvSpPr/>
          <p:nvPr/>
        </p:nvSpPr>
        <p:spPr>
          <a:xfrm>
            <a:off x="4998290" y="4732097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7" name="矩形 2506">
            <a:extLst>
              <a:ext uri="{FF2B5EF4-FFF2-40B4-BE49-F238E27FC236}">
                <a16:creationId xmlns:a16="http://schemas.microsoft.com/office/drawing/2014/main" id="{9632CFA1-E129-4837-F97A-6F1FC405FCB8}"/>
              </a:ext>
            </a:extLst>
          </p:cNvPr>
          <p:cNvSpPr/>
          <p:nvPr/>
        </p:nvSpPr>
        <p:spPr>
          <a:xfrm>
            <a:off x="5491926" y="3516258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8" name="矩形 2507">
            <a:extLst>
              <a:ext uri="{FF2B5EF4-FFF2-40B4-BE49-F238E27FC236}">
                <a16:creationId xmlns:a16="http://schemas.microsoft.com/office/drawing/2014/main" id="{B5752A52-FCF3-A3E7-043E-3AD0BB91FEFE}"/>
              </a:ext>
            </a:extLst>
          </p:cNvPr>
          <p:cNvSpPr/>
          <p:nvPr/>
        </p:nvSpPr>
        <p:spPr>
          <a:xfrm>
            <a:off x="5353642" y="4498773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</a:rPr>
              <a:t>寄存器堆</a:t>
            </a:r>
          </a:p>
        </p:txBody>
      </p:sp>
      <p:sp>
        <p:nvSpPr>
          <p:cNvPr id="2509" name="矩形 2508">
            <a:extLst>
              <a:ext uri="{FF2B5EF4-FFF2-40B4-BE49-F238E27FC236}">
                <a16:creationId xmlns:a16="http://schemas.microsoft.com/office/drawing/2014/main" id="{3959CA6A-265C-4EEA-5D0B-D52D67D696D3}"/>
              </a:ext>
            </a:extLst>
          </p:cNvPr>
          <p:cNvSpPr/>
          <p:nvPr/>
        </p:nvSpPr>
        <p:spPr>
          <a:xfrm>
            <a:off x="6041828" y="3771425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0" name="矩形 2509">
            <a:extLst>
              <a:ext uri="{FF2B5EF4-FFF2-40B4-BE49-F238E27FC236}">
                <a16:creationId xmlns:a16="http://schemas.microsoft.com/office/drawing/2014/main" id="{46123539-8EB0-8079-80B0-93A77F7970D0}"/>
              </a:ext>
            </a:extLst>
          </p:cNvPr>
          <p:cNvSpPr/>
          <p:nvPr/>
        </p:nvSpPr>
        <p:spPr>
          <a:xfrm>
            <a:off x="6034109" y="416913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11" name="组合 2510">
            <a:extLst>
              <a:ext uri="{FF2B5EF4-FFF2-40B4-BE49-F238E27FC236}">
                <a16:creationId xmlns:a16="http://schemas.microsoft.com/office/drawing/2014/main" id="{5C431489-5693-5097-DCB1-E697C2FF4F2C}"/>
              </a:ext>
            </a:extLst>
          </p:cNvPr>
          <p:cNvGrpSpPr/>
          <p:nvPr/>
        </p:nvGrpSpPr>
        <p:grpSpPr>
          <a:xfrm>
            <a:off x="4561064" y="4276658"/>
            <a:ext cx="269626" cy="509573"/>
            <a:chOff x="4451072" y="4543951"/>
            <a:chExt cx="284372" cy="537440"/>
          </a:xfrm>
        </p:grpSpPr>
        <p:sp>
          <p:nvSpPr>
            <p:cNvPr id="2512" name="流程图: 手动操作 71">
              <a:extLst>
                <a:ext uri="{FF2B5EF4-FFF2-40B4-BE49-F238E27FC236}">
                  <a16:creationId xmlns:a16="http://schemas.microsoft.com/office/drawing/2014/main" id="{D1A585C4-4BF8-059D-2AD9-143E430DEDA4}"/>
                </a:ext>
              </a:extLst>
            </p:cNvPr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13" name="矩形 2512">
              <a:extLst>
                <a:ext uri="{FF2B5EF4-FFF2-40B4-BE49-F238E27FC236}">
                  <a16:creationId xmlns:a16="http://schemas.microsoft.com/office/drawing/2014/main" id="{1EB1BF45-921F-F8F6-26A1-8F6FFD87C37B}"/>
                </a:ext>
              </a:extLst>
            </p:cNvPr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14" name="流程图: 手动操作 73">
            <a:extLst>
              <a:ext uri="{FF2B5EF4-FFF2-40B4-BE49-F238E27FC236}">
                <a16:creationId xmlns:a16="http://schemas.microsoft.com/office/drawing/2014/main" id="{ACA8AB43-378B-1CDD-3114-2DF2AFA38E8C}"/>
              </a:ext>
            </a:extLst>
          </p:cNvPr>
          <p:cNvSpPr/>
          <p:nvPr/>
        </p:nvSpPr>
        <p:spPr>
          <a:xfrm rot="16200000">
            <a:off x="1442689" y="3788839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15" name="矩形 2514">
            <a:extLst>
              <a:ext uri="{FF2B5EF4-FFF2-40B4-BE49-F238E27FC236}">
                <a16:creationId xmlns:a16="http://schemas.microsoft.com/office/drawing/2014/main" id="{7AEC6FD1-33C9-141B-5620-68C77E3D00F0}"/>
              </a:ext>
            </a:extLst>
          </p:cNvPr>
          <p:cNvSpPr/>
          <p:nvPr/>
        </p:nvSpPr>
        <p:spPr>
          <a:xfrm>
            <a:off x="1529963" y="3637625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6" name="矩形 2515">
            <a:extLst>
              <a:ext uri="{FF2B5EF4-FFF2-40B4-BE49-F238E27FC236}">
                <a16:creationId xmlns:a16="http://schemas.microsoft.com/office/drawing/2014/main" id="{CEE5BC70-DDBE-8BD8-5A1D-67D3929F0312}"/>
              </a:ext>
            </a:extLst>
          </p:cNvPr>
          <p:cNvSpPr/>
          <p:nvPr/>
        </p:nvSpPr>
        <p:spPr>
          <a:xfrm>
            <a:off x="10861799" y="381545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17" name="直接连接符 76">
            <a:extLst>
              <a:ext uri="{FF2B5EF4-FFF2-40B4-BE49-F238E27FC236}">
                <a16:creationId xmlns:a16="http://schemas.microsoft.com/office/drawing/2014/main" id="{7D73CF5C-0E82-D325-9464-5529309DF66A}"/>
              </a:ext>
            </a:extLst>
          </p:cNvPr>
          <p:cNvCxnSpPr/>
          <p:nvPr/>
        </p:nvCxnSpPr>
        <p:spPr>
          <a:xfrm>
            <a:off x="6344675" y="3917205"/>
            <a:ext cx="147681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18" name="直接连接符 77">
            <a:extLst>
              <a:ext uri="{FF2B5EF4-FFF2-40B4-BE49-F238E27FC236}">
                <a16:creationId xmlns:a16="http://schemas.microsoft.com/office/drawing/2014/main" id="{65279F47-ED19-54F4-A94A-95C46BE30A0C}"/>
              </a:ext>
            </a:extLst>
          </p:cNvPr>
          <p:cNvCxnSpPr>
            <a:cxnSpLocks/>
          </p:cNvCxnSpPr>
          <p:nvPr/>
        </p:nvCxnSpPr>
        <p:spPr>
          <a:xfrm>
            <a:off x="7623488" y="5689429"/>
            <a:ext cx="3297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519" name="组合 2518">
            <a:extLst>
              <a:ext uri="{FF2B5EF4-FFF2-40B4-BE49-F238E27FC236}">
                <a16:creationId xmlns:a16="http://schemas.microsoft.com/office/drawing/2014/main" id="{9823633E-25C7-F823-E502-0BA67E967EB6}"/>
              </a:ext>
            </a:extLst>
          </p:cNvPr>
          <p:cNvGrpSpPr/>
          <p:nvPr/>
        </p:nvGrpSpPr>
        <p:grpSpPr>
          <a:xfrm>
            <a:off x="7178140" y="5474642"/>
            <a:ext cx="461986" cy="523995"/>
            <a:chOff x="7239187" y="4876233"/>
            <a:chExt cx="506180" cy="574121"/>
          </a:xfrm>
        </p:grpSpPr>
        <p:sp>
          <p:nvSpPr>
            <p:cNvPr id="2520" name="平行四边形 2519">
              <a:extLst>
                <a:ext uri="{FF2B5EF4-FFF2-40B4-BE49-F238E27FC236}">
                  <a16:creationId xmlns:a16="http://schemas.microsoft.com/office/drawing/2014/main" id="{DECF621A-5564-FA15-B2B9-C1E656605FA3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21" name="矩形 2520">
              <a:extLst>
                <a:ext uri="{FF2B5EF4-FFF2-40B4-BE49-F238E27FC236}">
                  <a16:creationId xmlns:a16="http://schemas.microsoft.com/office/drawing/2014/main" id="{41D64B1B-3393-CFCD-B962-9F6CB9E01114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22" name="矩形 2521">
            <a:extLst>
              <a:ext uri="{FF2B5EF4-FFF2-40B4-BE49-F238E27FC236}">
                <a16:creationId xmlns:a16="http://schemas.microsoft.com/office/drawing/2014/main" id="{645FE2AA-947F-4BE7-1631-F64B5D5ACC9E}"/>
              </a:ext>
            </a:extLst>
          </p:cNvPr>
          <p:cNvSpPr/>
          <p:nvPr/>
        </p:nvSpPr>
        <p:spPr>
          <a:xfrm>
            <a:off x="8147603" y="5836664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3" name="矩形 2522">
            <a:extLst>
              <a:ext uri="{FF2B5EF4-FFF2-40B4-BE49-F238E27FC236}">
                <a16:creationId xmlns:a16="http://schemas.microsoft.com/office/drawing/2014/main" id="{F7C86BA3-3B3D-0D5C-E1C7-8D269169E3BB}"/>
              </a:ext>
            </a:extLst>
          </p:cNvPr>
          <p:cNvSpPr/>
          <p:nvPr/>
        </p:nvSpPr>
        <p:spPr>
          <a:xfrm>
            <a:off x="8329151" y="5614937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24" name="直接连接符 83">
            <a:extLst>
              <a:ext uri="{FF2B5EF4-FFF2-40B4-BE49-F238E27FC236}">
                <a16:creationId xmlns:a16="http://schemas.microsoft.com/office/drawing/2014/main" id="{4970078B-2F66-CFD7-6509-D3A1F899E509}"/>
              </a:ext>
            </a:extLst>
          </p:cNvPr>
          <p:cNvCxnSpPr>
            <a:cxnSpLocks/>
          </p:cNvCxnSpPr>
          <p:nvPr/>
        </p:nvCxnSpPr>
        <p:spPr>
          <a:xfrm flipV="1">
            <a:off x="7374659" y="4435327"/>
            <a:ext cx="44173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525" name="矩形 2524">
            <a:extLst>
              <a:ext uri="{FF2B5EF4-FFF2-40B4-BE49-F238E27FC236}">
                <a16:creationId xmlns:a16="http://schemas.microsoft.com/office/drawing/2014/main" id="{BD10E30C-76FA-9744-AB7A-A6621BD80B41}"/>
              </a:ext>
            </a:extLst>
          </p:cNvPr>
          <p:cNvSpPr/>
          <p:nvPr/>
        </p:nvSpPr>
        <p:spPr>
          <a:xfrm>
            <a:off x="7359462" y="4124917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6" name="矩形 2525">
            <a:extLst>
              <a:ext uri="{FF2B5EF4-FFF2-40B4-BE49-F238E27FC236}">
                <a16:creationId xmlns:a16="http://schemas.microsoft.com/office/drawing/2014/main" id="{931174D6-3226-7542-617E-69AD07F2D767}"/>
              </a:ext>
            </a:extLst>
          </p:cNvPr>
          <p:cNvSpPr/>
          <p:nvPr/>
        </p:nvSpPr>
        <p:spPr>
          <a:xfrm>
            <a:off x="7356122" y="3682692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7" name="矩形 2526">
            <a:extLst>
              <a:ext uri="{FF2B5EF4-FFF2-40B4-BE49-F238E27FC236}">
                <a16:creationId xmlns:a16="http://schemas.microsoft.com/office/drawing/2014/main" id="{22D96A5F-CA31-6C9B-46D0-A53F628E9BC6}"/>
              </a:ext>
            </a:extLst>
          </p:cNvPr>
          <p:cNvSpPr/>
          <p:nvPr/>
        </p:nvSpPr>
        <p:spPr>
          <a:xfrm>
            <a:off x="8202921" y="3670545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8" name="矩形 2527">
            <a:extLst>
              <a:ext uri="{FF2B5EF4-FFF2-40B4-BE49-F238E27FC236}">
                <a16:creationId xmlns:a16="http://schemas.microsoft.com/office/drawing/2014/main" id="{82367918-F3E8-AEF5-1D9B-E08180B159B5}"/>
              </a:ext>
            </a:extLst>
          </p:cNvPr>
          <p:cNvSpPr/>
          <p:nvPr/>
        </p:nvSpPr>
        <p:spPr>
          <a:xfrm>
            <a:off x="8250668" y="3923060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9" name="矩形 2528">
            <a:extLst>
              <a:ext uri="{FF2B5EF4-FFF2-40B4-BE49-F238E27FC236}">
                <a16:creationId xmlns:a16="http://schemas.microsoft.com/office/drawing/2014/main" id="{815F4721-0906-5ADA-1322-AF26E0745603}"/>
              </a:ext>
            </a:extLst>
          </p:cNvPr>
          <p:cNvSpPr/>
          <p:nvPr/>
        </p:nvSpPr>
        <p:spPr>
          <a:xfrm>
            <a:off x="8233248" y="4489942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30" name="直接连接符 89">
            <a:extLst>
              <a:ext uri="{FF2B5EF4-FFF2-40B4-BE49-F238E27FC236}">
                <a16:creationId xmlns:a16="http://schemas.microsoft.com/office/drawing/2014/main" id="{FEE9F4A7-6D15-E5EC-FE08-F9984A07760C}"/>
              </a:ext>
            </a:extLst>
          </p:cNvPr>
          <p:cNvCxnSpPr>
            <a:cxnSpLocks/>
          </p:cNvCxnSpPr>
          <p:nvPr/>
        </p:nvCxnSpPr>
        <p:spPr>
          <a:xfrm>
            <a:off x="8264852" y="4193922"/>
            <a:ext cx="116056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31" name="直接连接符 90">
            <a:extLst>
              <a:ext uri="{FF2B5EF4-FFF2-40B4-BE49-F238E27FC236}">
                <a16:creationId xmlns:a16="http://schemas.microsoft.com/office/drawing/2014/main" id="{0A27FE99-3337-1AEE-C656-CE2E9B3202FB}"/>
              </a:ext>
            </a:extLst>
          </p:cNvPr>
          <p:cNvCxnSpPr/>
          <p:nvPr/>
        </p:nvCxnSpPr>
        <p:spPr>
          <a:xfrm>
            <a:off x="10169622" y="4193151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532" name="组合 2531">
            <a:extLst>
              <a:ext uri="{FF2B5EF4-FFF2-40B4-BE49-F238E27FC236}">
                <a16:creationId xmlns:a16="http://schemas.microsoft.com/office/drawing/2014/main" id="{2543A87C-A7CD-8286-0B0E-AB8076B2B5FF}"/>
              </a:ext>
            </a:extLst>
          </p:cNvPr>
          <p:cNvGrpSpPr/>
          <p:nvPr/>
        </p:nvGrpSpPr>
        <p:grpSpPr>
          <a:xfrm>
            <a:off x="9363374" y="3618960"/>
            <a:ext cx="869365" cy="1361582"/>
            <a:chOff x="2106940" y="3477998"/>
            <a:chExt cx="952529" cy="1491834"/>
          </a:xfrm>
        </p:grpSpPr>
        <p:sp>
          <p:nvSpPr>
            <p:cNvPr id="2533" name="矩形 2532">
              <a:extLst>
                <a:ext uri="{FF2B5EF4-FFF2-40B4-BE49-F238E27FC236}">
                  <a16:creationId xmlns:a16="http://schemas.microsoft.com/office/drawing/2014/main" id="{5E7A312D-7460-8A70-BF4E-84CA283FBD67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34" name="矩形 2533">
              <a:extLst>
                <a:ext uri="{FF2B5EF4-FFF2-40B4-BE49-F238E27FC236}">
                  <a16:creationId xmlns:a16="http://schemas.microsoft.com/office/drawing/2014/main" id="{8B93F6DA-0425-8B76-4943-3B68EBBC3B8E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5" name="矩形 2534">
              <a:extLst>
                <a:ext uri="{FF2B5EF4-FFF2-40B4-BE49-F238E27FC236}">
                  <a16:creationId xmlns:a16="http://schemas.microsoft.com/office/drawing/2014/main" id="{22201959-C3BC-2F2A-323C-7FBB101CC5EC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6" name="矩形 2535">
              <a:extLst>
                <a:ext uri="{FF2B5EF4-FFF2-40B4-BE49-F238E27FC236}">
                  <a16:creationId xmlns:a16="http://schemas.microsoft.com/office/drawing/2014/main" id="{D9949988-C073-1A6F-1361-A1D9EFFA6726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7" name="矩形 2536">
              <a:extLst>
                <a:ext uri="{FF2B5EF4-FFF2-40B4-BE49-F238E27FC236}">
                  <a16:creationId xmlns:a16="http://schemas.microsoft.com/office/drawing/2014/main" id="{BC3132E1-036E-563B-C8B0-5C3B674E9632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2538" name="矩形 2537">
              <a:extLst>
                <a:ext uri="{FF2B5EF4-FFF2-40B4-BE49-F238E27FC236}">
                  <a16:creationId xmlns:a16="http://schemas.microsoft.com/office/drawing/2014/main" id="{62029FB9-99A6-2CC8-92A7-FF03313FA99B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39" name="矩形 2538">
            <a:extLst>
              <a:ext uri="{FF2B5EF4-FFF2-40B4-BE49-F238E27FC236}">
                <a16:creationId xmlns:a16="http://schemas.microsoft.com/office/drawing/2014/main" id="{7FBFAD62-CF9F-65DD-7FC9-58D59806F165}"/>
              </a:ext>
            </a:extLst>
          </p:cNvPr>
          <p:cNvSpPr/>
          <p:nvPr/>
        </p:nvSpPr>
        <p:spPr>
          <a:xfrm>
            <a:off x="10115804" y="3932334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0" name="矩形 2539">
            <a:extLst>
              <a:ext uri="{FF2B5EF4-FFF2-40B4-BE49-F238E27FC236}">
                <a16:creationId xmlns:a16="http://schemas.microsoft.com/office/drawing/2014/main" id="{7B0A7834-239C-9A1F-6729-EA15BC544B3B}"/>
              </a:ext>
            </a:extLst>
          </p:cNvPr>
          <p:cNvSpPr/>
          <p:nvPr/>
        </p:nvSpPr>
        <p:spPr>
          <a:xfrm>
            <a:off x="10136668" y="6431767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1" name="矩形 2540">
            <a:extLst>
              <a:ext uri="{FF2B5EF4-FFF2-40B4-BE49-F238E27FC236}">
                <a16:creationId xmlns:a16="http://schemas.microsoft.com/office/drawing/2014/main" id="{620FC451-6A5F-92D8-3FCD-EEFF1926598D}"/>
              </a:ext>
            </a:extLst>
          </p:cNvPr>
          <p:cNvSpPr/>
          <p:nvPr/>
        </p:nvSpPr>
        <p:spPr>
          <a:xfrm>
            <a:off x="2972905" y="5342279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42" name="矩形 2541">
            <a:extLst>
              <a:ext uri="{FF2B5EF4-FFF2-40B4-BE49-F238E27FC236}">
                <a16:creationId xmlns:a16="http://schemas.microsoft.com/office/drawing/2014/main" id="{7E80F6F7-71C8-A122-5966-87B483CD36F4}"/>
              </a:ext>
            </a:extLst>
          </p:cNvPr>
          <p:cNvSpPr/>
          <p:nvPr/>
        </p:nvSpPr>
        <p:spPr>
          <a:xfrm>
            <a:off x="8092182" y="5736639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43" name="矩形 2542">
            <a:extLst>
              <a:ext uri="{FF2B5EF4-FFF2-40B4-BE49-F238E27FC236}">
                <a16:creationId xmlns:a16="http://schemas.microsoft.com/office/drawing/2014/main" id="{2EF7819D-0854-672F-1478-C3978CCA50BC}"/>
              </a:ext>
            </a:extLst>
          </p:cNvPr>
          <p:cNvSpPr/>
          <p:nvPr/>
        </p:nvSpPr>
        <p:spPr>
          <a:xfrm>
            <a:off x="1059935" y="6490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44" name="直接连接符 103">
            <a:extLst>
              <a:ext uri="{FF2B5EF4-FFF2-40B4-BE49-F238E27FC236}">
                <a16:creationId xmlns:a16="http://schemas.microsoft.com/office/drawing/2014/main" id="{4A768BFB-BBA0-E184-6F1D-2DD26DDD7783}"/>
              </a:ext>
            </a:extLst>
          </p:cNvPr>
          <p:cNvCxnSpPr>
            <a:cxnSpLocks/>
          </p:cNvCxnSpPr>
          <p:nvPr/>
        </p:nvCxnSpPr>
        <p:spPr>
          <a:xfrm>
            <a:off x="4004303" y="2848419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545" name="任意多边形: 形状 256">
            <a:extLst>
              <a:ext uri="{FF2B5EF4-FFF2-40B4-BE49-F238E27FC236}">
                <a16:creationId xmlns:a16="http://schemas.microsoft.com/office/drawing/2014/main" id="{DFACAA27-638B-83A6-0523-8C8466C16C1C}"/>
              </a:ext>
            </a:extLst>
          </p:cNvPr>
          <p:cNvSpPr/>
          <p:nvPr/>
        </p:nvSpPr>
        <p:spPr>
          <a:xfrm flipV="1">
            <a:off x="11129377" y="3897018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546" name="直接连接符 105">
            <a:extLst>
              <a:ext uri="{FF2B5EF4-FFF2-40B4-BE49-F238E27FC236}">
                <a16:creationId xmlns:a16="http://schemas.microsoft.com/office/drawing/2014/main" id="{5AED991F-55A3-9D03-50BB-417EB7F032E2}"/>
              </a:ext>
            </a:extLst>
          </p:cNvPr>
          <p:cNvCxnSpPr>
            <a:cxnSpLocks/>
            <a:stCxn id="2545" idx="0"/>
          </p:cNvCxnSpPr>
          <p:nvPr/>
        </p:nvCxnSpPr>
        <p:spPr>
          <a:xfrm>
            <a:off x="11337465" y="4042982"/>
            <a:ext cx="0" cy="267056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47" name="直接连接符 106">
            <a:extLst>
              <a:ext uri="{FF2B5EF4-FFF2-40B4-BE49-F238E27FC236}">
                <a16:creationId xmlns:a16="http://schemas.microsoft.com/office/drawing/2014/main" id="{0EFB4EE3-96A1-150E-22E9-54E02C5789CC}"/>
              </a:ext>
            </a:extLst>
          </p:cNvPr>
          <p:cNvCxnSpPr/>
          <p:nvPr/>
        </p:nvCxnSpPr>
        <p:spPr>
          <a:xfrm>
            <a:off x="4002915" y="4639332"/>
            <a:ext cx="5728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48" name="直接连接符 107">
            <a:extLst>
              <a:ext uri="{FF2B5EF4-FFF2-40B4-BE49-F238E27FC236}">
                <a16:creationId xmlns:a16="http://schemas.microsoft.com/office/drawing/2014/main" id="{997C78D4-AD33-57CF-CC97-07117107D701}"/>
              </a:ext>
            </a:extLst>
          </p:cNvPr>
          <p:cNvCxnSpPr/>
          <p:nvPr/>
        </p:nvCxnSpPr>
        <p:spPr>
          <a:xfrm>
            <a:off x="4338991" y="4182008"/>
            <a:ext cx="0" cy="243449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49" name="直接连接符 108">
            <a:extLst>
              <a:ext uri="{FF2B5EF4-FFF2-40B4-BE49-F238E27FC236}">
                <a16:creationId xmlns:a16="http://schemas.microsoft.com/office/drawing/2014/main" id="{10CAD5DC-1C1F-DEE3-73A6-826EDBA74D26}"/>
              </a:ext>
            </a:extLst>
          </p:cNvPr>
          <p:cNvCxnSpPr/>
          <p:nvPr/>
        </p:nvCxnSpPr>
        <p:spPr>
          <a:xfrm>
            <a:off x="4004303" y="2848419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0" name="直接连接符 109">
            <a:extLst>
              <a:ext uri="{FF2B5EF4-FFF2-40B4-BE49-F238E27FC236}">
                <a16:creationId xmlns:a16="http://schemas.microsoft.com/office/drawing/2014/main" id="{164476ED-442A-EBA0-FE07-CF3C6F109D23}"/>
              </a:ext>
            </a:extLst>
          </p:cNvPr>
          <p:cNvCxnSpPr/>
          <p:nvPr/>
        </p:nvCxnSpPr>
        <p:spPr>
          <a:xfrm>
            <a:off x="4012164" y="5847535"/>
            <a:ext cx="10533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1" name="直接连接符 110">
            <a:extLst>
              <a:ext uri="{FF2B5EF4-FFF2-40B4-BE49-F238E27FC236}">
                <a16:creationId xmlns:a16="http://schemas.microsoft.com/office/drawing/2014/main" id="{497631AF-AFC0-2EC1-6CBC-1D64476A00D4}"/>
              </a:ext>
            </a:extLst>
          </p:cNvPr>
          <p:cNvCxnSpPr/>
          <p:nvPr/>
        </p:nvCxnSpPr>
        <p:spPr>
          <a:xfrm>
            <a:off x="4338991" y="4875398"/>
            <a:ext cx="0" cy="183814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2" name="直接连接符 111">
            <a:extLst>
              <a:ext uri="{FF2B5EF4-FFF2-40B4-BE49-F238E27FC236}">
                <a16:creationId xmlns:a16="http://schemas.microsoft.com/office/drawing/2014/main" id="{B5803915-1792-63D1-3C40-653413CFC1A7}"/>
              </a:ext>
            </a:extLst>
          </p:cNvPr>
          <p:cNvCxnSpPr/>
          <p:nvPr/>
        </p:nvCxnSpPr>
        <p:spPr>
          <a:xfrm>
            <a:off x="4338990" y="6713543"/>
            <a:ext cx="699652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3" name="直接连接符 112">
            <a:extLst>
              <a:ext uri="{FF2B5EF4-FFF2-40B4-BE49-F238E27FC236}">
                <a16:creationId xmlns:a16="http://schemas.microsoft.com/office/drawing/2014/main" id="{A36D4480-DF4F-A847-DBCA-590064AE6F03}"/>
              </a:ext>
            </a:extLst>
          </p:cNvPr>
          <p:cNvCxnSpPr/>
          <p:nvPr/>
        </p:nvCxnSpPr>
        <p:spPr>
          <a:xfrm>
            <a:off x="9175605" y="3421661"/>
            <a:ext cx="127891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4" name="直接连接符 113">
            <a:extLst>
              <a:ext uri="{FF2B5EF4-FFF2-40B4-BE49-F238E27FC236}">
                <a16:creationId xmlns:a16="http://schemas.microsoft.com/office/drawing/2014/main" id="{5B06BACE-D797-F374-6E72-9BD24B8642F2}"/>
              </a:ext>
            </a:extLst>
          </p:cNvPr>
          <p:cNvCxnSpPr/>
          <p:nvPr/>
        </p:nvCxnSpPr>
        <p:spPr>
          <a:xfrm>
            <a:off x="9175605" y="3421662"/>
            <a:ext cx="0" cy="746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5" name="直接连接符 114">
            <a:extLst>
              <a:ext uri="{FF2B5EF4-FFF2-40B4-BE49-F238E27FC236}">
                <a16:creationId xmlns:a16="http://schemas.microsoft.com/office/drawing/2014/main" id="{44F8C277-5D29-068E-0414-EFF4B597E584}"/>
              </a:ext>
            </a:extLst>
          </p:cNvPr>
          <p:cNvCxnSpPr/>
          <p:nvPr/>
        </p:nvCxnSpPr>
        <p:spPr>
          <a:xfrm>
            <a:off x="10454521" y="3421662"/>
            <a:ext cx="0" cy="47535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6" name="直接连接符 115">
            <a:extLst>
              <a:ext uri="{FF2B5EF4-FFF2-40B4-BE49-F238E27FC236}">
                <a16:creationId xmlns:a16="http://schemas.microsoft.com/office/drawing/2014/main" id="{A575AA94-C09C-EE4C-8ACC-66FA131A42A5}"/>
              </a:ext>
            </a:extLst>
          </p:cNvPr>
          <p:cNvCxnSpPr/>
          <p:nvPr/>
        </p:nvCxnSpPr>
        <p:spPr>
          <a:xfrm>
            <a:off x="10461471" y="3905877"/>
            <a:ext cx="44778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7" name="直接连接符 116">
            <a:extLst>
              <a:ext uri="{FF2B5EF4-FFF2-40B4-BE49-F238E27FC236}">
                <a16:creationId xmlns:a16="http://schemas.microsoft.com/office/drawing/2014/main" id="{32AA9E08-85DA-1A9A-3041-E4E853470A6B}"/>
              </a:ext>
            </a:extLst>
          </p:cNvPr>
          <p:cNvCxnSpPr/>
          <p:nvPr/>
        </p:nvCxnSpPr>
        <p:spPr>
          <a:xfrm>
            <a:off x="6636145" y="4770847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8" name="直接连接符 117">
            <a:extLst>
              <a:ext uri="{FF2B5EF4-FFF2-40B4-BE49-F238E27FC236}">
                <a16:creationId xmlns:a16="http://schemas.microsoft.com/office/drawing/2014/main" id="{C5C40E10-56F0-2AAE-A48C-030A8DF1E2E1}"/>
              </a:ext>
            </a:extLst>
          </p:cNvPr>
          <p:cNvCxnSpPr/>
          <p:nvPr/>
        </p:nvCxnSpPr>
        <p:spPr>
          <a:xfrm>
            <a:off x="6636144" y="4312162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9" name="直接连接符 118">
            <a:extLst>
              <a:ext uri="{FF2B5EF4-FFF2-40B4-BE49-F238E27FC236}">
                <a16:creationId xmlns:a16="http://schemas.microsoft.com/office/drawing/2014/main" id="{4F5AE92D-B555-CF27-C077-0910B7CDC69A}"/>
              </a:ext>
            </a:extLst>
          </p:cNvPr>
          <p:cNvCxnSpPr/>
          <p:nvPr/>
        </p:nvCxnSpPr>
        <p:spPr>
          <a:xfrm>
            <a:off x="6896259" y="4581919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60" name="直接连接符 119">
            <a:extLst>
              <a:ext uri="{FF2B5EF4-FFF2-40B4-BE49-F238E27FC236}">
                <a16:creationId xmlns:a16="http://schemas.microsoft.com/office/drawing/2014/main" id="{1CD7254D-4B6D-06FC-6E58-3B5B3BF94FA6}"/>
              </a:ext>
            </a:extLst>
          </p:cNvPr>
          <p:cNvCxnSpPr/>
          <p:nvPr/>
        </p:nvCxnSpPr>
        <p:spPr>
          <a:xfrm>
            <a:off x="6914651" y="4582304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61" name="直接连接符 120">
            <a:extLst>
              <a:ext uri="{FF2B5EF4-FFF2-40B4-BE49-F238E27FC236}">
                <a16:creationId xmlns:a16="http://schemas.microsoft.com/office/drawing/2014/main" id="{96F19AF8-240B-E041-1E80-083B4376CEF5}"/>
              </a:ext>
            </a:extLst>
          </p:cNvPr>
          <p:cNvCxnSpPr/>
          <p:nvPr/>
        </p:nvCxnSpPr>
        <p:spPr>
          <a:xfrm>
            <a:off x="6271034" y="5772285"/>
            <a:ext cx="9245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62" name="直接连接符 121">
            <a:extLst>
              <a:ext uri="{FF2B5EF4-FFF2-40B4-BE49-F238E27FC236}">
                <a16:creationId xmlns:a16="http://schemas.microsoft.com/office/drawing/2014/main" id="{6A8D5BDB-162B-521C-4EC1-ABAE3570E065}"/>
              </a:ext>
            </a:extLst>
          </p:cNvPr>
          <p:cNvCxnSpPr/>
          <p:nvPr/>
        </p:nvCxnSpPr>
        <p:spPr>
          <a:xfrm>
            <a:off x="4024805" y="3095007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563" name="矩形 2562">
            <a:extLst>
              <a:ext uri="{FF2B5EF4-FFF2-40B4-BE49-F238E27FC236}">
                <a16:creationId xmlns:a16="http://schemas.microsoft.com/office/drawing/2014/main" id="{A710308C-6EA0-2C4A-A38C-E4E40D47EA28}"/>
              </a:ext>
            </a:extLst>
          </p:cNvPr>
          <p:cNvSpPr/>
          <p:nvPr/>
        </p:nvSpPr>
        <p:spPr>
          <a:xfrm>
            <a:off x="3952903" y="263868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4" name="等腰三角形 123">
            <a:extLst>
              <a:ext uri="{FF2B5EF4-FFF2-40B4-BE49-F238E27FC236}">
                <a16:creationId xmlns:a16="http://schemas.microsoft.com/office/drawing/2014/main" id="{5ED09C5E-2F88-9B50-B82D-0AFECF6149D1}"/>
              </a:ext>
            </a:extLst>
          </p:cNvPr>
          <p:cNvSpPr/>
          <p:nvPr/>
        </p:nvSpPr>
        <p:spPr>
          <a:xfrm>
            <a:off x="2081660" y="3994790"/>
            <a:ext cx="205961" cy="115779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565" name="组合 2564">
            <a:extLst>
              <a:ext uri="{FF2B5EF4-FFF2-40B4-BE49-F238E27FC236}">
                <a16:creationId xmlns:a16="http://schemas.microsoft.com/office/drawing/2014/main" id="{F17E0783-B780-B740-82B5-4CF8959DE24F}"/>
              </a:ext>
            </a:extLst>
          </p:cNvPr>
          <p:cNvGrpSpPr/>
          <p:nvPr/>
        </p:nvGrpSpPr>
        <p:grpSpPr>
          <a:xfrm>
            <a:off x="5420500" y="4967380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2566" name="直接连接符 125">
              <a:extLst>
                <a:ext uri="{FF2B5EF4-FFF2-40B4-BE49-F238E27FC236}">
                  <a16:creationId xmlns:a16="http://schemas.microsoft.com/office/drawing/2014/main" id="{06ECFFF3-F0BA-F99E-3DDF-75D006430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567" name="矩形 2566">
              <a:extLst>
                <a:ext uri="{FF2B5EF4-FFF2-40B4-BE49-F238E27FC236}">
                  <a16:creationId xmlns:a16="http://schemas.microsoft.com/office/drawing/2014/main" id="{44948673-C596-44AF-849B-A7CE51F248E1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8" name="等腰三角形 127">
              <a:extLst>
                <a:ext uri="{FF2B5EF4-FFF2-40B4-BE49-F238E27FC236}">
                  <a16:creationId xmlns:a16="http://schemas.microsoft.com/office/drawing/2014/main" id="{8F352B4F-2AD9-068D-7E39-30140B8D79E5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569" name="组合 2568">
            <a:extLst>
              <a:ext uri="{FF2B5EF4-FFF2-40B4-BE49-F238E27FC236}">
                <a16:creationId xmlns:a16="http://schemas.microsoft.com/office/drawing/2014/main" id="{8ADF860F-A6CE-5B29-89F6-383DAC8B4DEB}"/>
              </a:ext>
            </a:extLst>
          </p:cNvPr>
          <p:cNvGrpSpPr/>
          <p:nvPr/>
        </p:nvGrpSpPr>
        <p:grpSpPr>
          <a:xfrm>
            <a:off x="9565752" y="4858711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2570" name="直接连接符 129">
              <a:extLst>
                <a:ext uri="{FF2B5EF4-FFF2-40B4-BE49-F238E27FC236}">
                  <a16:creationId xmlns:a16="http://schemas.microsoft.com/office/drawing/2014/main" id="{A96381DF-6610-C280-D3D7-911D73589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571" name="矩形 2570">
              <a:extLst>
                <a:ext uri="{FF2B5EF4-FFF2-40B4-BE49-F238E27FC236}">
                  <a16:creationId xmlns:a16="http://schemas.microsoft.com/office/drawing/2014/main" id="{9D3DBB3A-7F96-77C6-E27B-74077C27005D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2" name="等腰三角形 131">
              <a:extLst>
                <a:ext uri="{FF2B5EF4-FFF2-40B4-BE49-F238E27FC236}">
                  <a16:creationId xmlns:a16="http://schemas.microsoft.com/office/drawing/2014/main" id="{6084F3BD-3F04-242B-4C48-D3FA2953E296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2573" name="直接连接符 132">
            <a:extLst>
              <a:ext uri="{FF2B5EF4-FFF2-40B4-BE49-F238E27FC236}">
                <a16:creationId xmlns:a16="http://schemas.microsoft.com/office/drawing/2014/main" id="{D6AECA0E-149E-F23F-9FB5-2995D2451466}"/>
              </a:ext>
            </a:extLst>
          </p:cNvPr>
          <p:cNvCxnSpPr/>
          <p:nvPr/>
        </p:nvCxnSpPr>
        <p:spPr>
          <a:xfrm>
            <a:off x="3486987" y="3915965"/>
            <a:ext cx="51731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4" name="直接连接符 133">
            <a:extLst>
              <a:ext uri="{FF2B5EF4-FFF2-40B4-BE49-F238E27FC236}">
                <a16:creationId xmlns:a16="http://schemas.microsoft.com/office/drawing/2014/main" id="{38C4799B-36A1-1D47-CE01-CF45FE1139CE}"/>
              </a:ext>
            </a:extLst>
          </p:cNvPr>
          <p:cNvCxnSpPr>
            <a:cxnSpLocks/>
          </p:cNvCxnSpPr>
          <p:nvPr/>
        </p:nvCxnSpPr>
        <p:spPr>
          <a:xfrm>
            <a:off x="1379027" y="3756377"/>
            <a:ext cx="0" cy="246727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5" name="直接连接符 134">
            <a:extLst>
              <a:ext uri="{FF2B5EF4-FFF2-40B4-BE49-F238E27FC236}">
                <a16:creationId xmlns:a16="http://schemas.microsoft.com/office/drawing/2014/main" id="{7F0DFA37-D17B-8768-2D2E-19271AD15BF4}"/>
              </a:ext>
            </a:extLst>
          </p:cNvPr>
          <p:cNvCxnSpPr/>
          <p:nvPr/>
        </p:nvCxnSpPr>
        <p:spPr>
          <a:xfrm>
            <a:off x="1379027" y="6223651"/>
            <a:ext cx="653668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6" name="直接连接符 135">
            <a:extLst>
              <a:ext uri="{FF2B5EF4-FFF2-40B4-BE49-F238E27FC236}">
                <a16:creationId xmlns:a16="http://schemas.microsoft.com/office/drawing/2014/main" id="{C0428A17-7D5C-F192-BBA3-82D54B835F96}"/>
              </a:ext>
            </a:extLst>
          </p:cNvPr>
          <p:cNvCxnSpPr>
            <a:cxnSpLocks/>
          </p:cNvCxnSpPr>
          <p:nvPr/>
        </p:nvCxnSpPr>
        <p:spPr>
          <a:xfrm>
            <a:off x="8652798" y="5945952"/>
            <a:ext cx="0" cy="520773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7" name="直接连接符 136">
            <a:extLst>
              <a:ext uri="{FF2B5EF4-FFF2-40B4-BE49-F238E27FC236}">
                <a16:creationId xmlns:a16="http://schemas.microsoft.com/office/drawing/2014/main" id="{E39BA27D-2DD6-4698-2335-0E1139B414EA}"/>
              </a:ext>
            </a:extLst>
          </p:cNvPr>
          <p:cNvCxnSpPr/>
          <p:nvPr/>
        </p:nvCxnSpPr>
        <p:spPr>
          <a:xfrm>
            <a:off x="1109117" y="6466725"/>
            <a:ext cx="751703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8" name="直接连接符 137">
            <a:extLst>
              <a:ext uri="{FF2B5EF4-FFF2-40B4-BE49-F238E27FC236}">
                <a16:creationId xmlns:a16="http://schemas.microsoft.com/office/drawing/2014/main" id="{7A6E97BA-D425-AC18-285F-585CC18905C0}"/>
              </a:ext>
            </a:extLst>
          </p:cNvPr>
          <p:cNvCxnSpPr>
            <a:cxnSpLocks/>
          </p:cNvCxnSpPr>
          <p:nvPr/>
        </p:nvCxnSpPr>
        <p:spPr>
          <a:xfrm>
            <a:off x="1105930" y="4029550"/>
            <a:ext cx="0" cy="243717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9" name="直接连接符 138">
            <a:extLst>
              <a:ext uri="{FF2B5EF4-FFF2-40B4-BE49-F238E27FC236}">
                <a16:creationId xmlns:a16="http://schemas.microsoft.com/office/drawing/2014/main" id="{DECE049E-36A6-F771-030A-6CE7C737650E}"/>
              </a:ext>
            </a:extLst>
          </p:cNvPr>
          <p:cNvCxnSpPr/>
          <p:nvPr/>
        </p:nvCxnSpPr>
        <p:spPr>
          <a:xfrm>
            <a:off x="1105930" y="4029550"/>
            <a:ext cx="4747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80" name="直接连接符 139">
            <a:extLst>
              <a:ext uri="{FF2B5EF4-FFF2-40B4-BE49-F238E27FC236}">
                <a16:creationId xmlns:a16="http://schemas.microsoft.com/office/drawing/2014/main" id="{7ABA690D-4684-7151-5857-EDB74FD77ACF}"/>
              </a:ext>
            </a:extLst>
          </p:cNvPr>
          <p:cNvCxnSpPr/>
          <p:nvPr/>
        </p:nvCxnSpPr>
        <p:spPr>
          <a:xfrm>
            <a:off x="1379027" y="3756377"/>
            <a:ext cx="20482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81" name="直接连接符 140">
            <a:extLst>
              <a:ext uri="{FF2B5EF4-FFF2-40B4-BE49-F238E27FC236}">
                <a16:creationId xmlns:a16="http://schemas.microsoft.com/office/drawing/2014/main" id="{82D23891-2094-7BC2-A0C5-BCF25EFCC734}"/>
              </a:ext>
            </a:extLst>
          </p:cNvPr>
          <p:cNvCxnSpPr>
            <a:cxnSpLocks/>
          </p:cNvCxnSpPr>
          <p:nvPr/>
        </p:nvCxnSpPr>
        <p:spPr>
          <a:xfrm>
            <a:off x="8359073" y="5945951"/>
            <a:ext cx="293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82" name="直接连接符 141">
            <a:extLst>
              <a:ext uri="{FF2B5EF4-FFF2-40B4-BE49-F238E27FC236}">
                <a16:creationId xmlns:a16="http://schemas.microsoft.com/office/drawing/2014/main" id="{98A8A111-5FBD-42B6-C4A7-8987AA37C6FC}"/>
              </a:ext>
            </a:extLst>
          </p:cNvPr>
          <p:cNvCxnSpPr>
            <a:cxnSpLocks/>
          </p:cNvCxnSpPr>
          <p:nvPr/>
        </p:nvCxnSpPr>
        <p:spPr>
          <a:xfrm>
            <a:off x="2457794" y="3917205"/>
            <a:ext cx="0" cy="1388782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83" name="直接连接符 142">
            <a:extLst>
              <a:ext uri="{FF2B5EF4-FFF2-40B4-BE49-F238E27FC236}">
                <a16:creationId xmlns:a16="http://schemas.microsoft.com/office/drawing/2014/main" id="{79BA0CF3-9F7D-9BB2-A9AA-F29639B1C13F}"/>
              </a:ext>
            </a:extLst>
          </p:cNvPr>
          <p:cNvCxnSpPr/>
          <p:nvPr/>
        </p:nvCxnSpPr>
        <p:spPr>
          <a:xfrm>
            <a:off x="2457794" y="5305986"/>
            <a:ext cx="33930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84" name="直接连接符 143">
            <a:extLst>
              <a:ext uri="{FF2B5EF4-FFF2-40B4-BE49-F238E27FC236}">
                <a16:creationId xmlns:a16="http://schemas.microsoft.com/office/drawing/2014/main" id="{5F97E052-859C-B4EF-BA59-2566B46E374D}"/>
              </a:ext>
            </a:extLst>
          </p:cNvPr>
          <p:cNvCxnSpPr/>
          <p:nvPr/>
        </p:nvCxnSpPr>
        <p:spPr>
          <a:xfrm>
            <a:off x="8713136" y="2558349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585" name="直接连接符 144">
            <a:extLst>
              <a:ext uri="{FF2B5EF4-FFF2-40B4-BE49-F238E27FC236}">
                <a16:creationId xmlns:a16="http://schemas.microsoft.com/office/drawing/2014/main" id="{840B3C3F-778A-50F8-73EC-697FF58C34FB}"/>
              </a:ext>
            </a:extLst>
          </p:cNvPr>
          <p:cNvCxnSpPr/>
          <p:nvPr/>
        </p:nvCxnSpPr>
        <p:spPr>
          <a:xfrm>
            <a:off x="8277962" y="3943367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586" name="直接连接符 145">
            <a:extLst>
              <a:ext uri="{FF2B5EF4-FFF2-40B4-BE49-F238E27FC236}">
                <a16:creationId xmlns:a16="http://schemas.microsoft.com/office/drawing/2014/main" id="{26BFF22C-1F21-7088-9C5B-F00AC4FCA7B3}"/>
              </a:ext>
            </a:extLst>
          </p:cNvPr>
          <p:cNvCxnSpPr/>
          <p:nvPr/>
        </p:nvCxnSpPr>
        <p:spPr>
          <a:xfrm>
            <a:off x="8713136" y="2558349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587" name="流程图: 延期 146">
            <a:extLst>
              <a:ext uri="{FF2B5EF4-FFF2-40B4-BE49-F238E27FC236}">
                <a16:creationId xmlns:a16="http://schemas.microsoft.com/office/drawing/2014/main" id="{76E4E967-CE93-1D51-EDA6-D4ED6BD4B9D5}"/>
              </a:ext>
            </a:extLst>
          </p:cNvPr>
          <p:cNvSpPr/>
          <p:nvPr/>
        </p:nvSpPr>
        <p:spPr>
          <a:xfrm>
            <a:off x="8917397" y="2398728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588" name="直接连接符 147">
            <a:extLst>
              <a:ext uri="{FF2B5EF4-FFF2-40B4-BE49-F238E27FC236}">
                <a16:creationId xmlns:a16="http://schemas.microsoft.com/office/drawing/2014/main" id="{83AE160A-BB18-56CB-758D-3E508629BCE6}"/>
              </a:ext>
            </a:extLst>
          </p:cNvPr>
          <p:cNvCxnSpPr/>
          <p:nvPr/>
        </p:nvCxnSpPr>
        <p:spPr>
          <a:xfrm>
            <a:off x="9185225" y="2507002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589" name="直接连接符 148">
            <a:extLst>
              <a:ext uri="{FF2B5EF4-FFF2-40B4-BE49-F238E27FC236}">
                <a16:creationId xmlns:a16="http://schemas.microsoft.com/office/drawing/2014/main" id="{7134171B-E602-5974-8917-B14723082FBF}"/>
              </a:ext>
            </a:extLst>
          </p:cNvPr>
          <p:cNvCxnSpPr/>
          <p:nvPr/>
        </p:nvCxnSpPr>
        <p:spPr>
          <a:xfrm>
            <a:off x="9450022" y="1790930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590" name="直接连接符 149">
            <a:extLst>
              <a:ext uri="{FF2B5EF4-FFF2-40B4-BE49-F238E27FC236}">
                <a16:creationId xmlns:a16="http://schemas.microsoft.com/office/drawing/2014/main" id="{BADB3161-02BF-C923-4E8B-17B814CF1FA6}"/>
              </a:ext>
            </a:extLst>
          </p:cNvPr>
          <p:cNvCxnSpPr/>
          <p:nvPr/>
        </p:nvCxnSpPr>
        <p:spPr>
          <a:xfrm>
            <a:off x="1708764" y="1790930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591" name="直接连接符 150">
            <a:extLst>
              <a:ext uri="{FF2B5EF4-FFF2-40B4-BE49-F238E27FC236}">
                <a16:creationId xmlns:a16="http://schemas.microsoft.com/office/drawing/2014/main" id="{3B3C9E24-2371-1F21-6E9F-9232794FA162}"/>
              </a:ext>
            </a:extLst>
          </p:cNvPr>
          <p:cNvCxnSpPr/>
          <p:nvPr/>
        </p:nvCxnSpPr>
        <p:spPr>
          <a:xfrm>
            <a:off x="1695592" y="1790930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592" name="矩形 2591">
            <a:extLst>
              <a:ext uri="{FF2B5EF4-FFF2-40B4-BE49-F238E27FC236}">
                <a16:creationId xmlns:a16="http://schemas.microsoft.com/office/drawing/2014/main" id="{B14B9001-B9CC-BB7B-FCB5-8576A516FAF6}"/>
              </a:ext>
            </a:extLst>
          </p:cNvPr>
          <p:cNvSpPr/>
          <p:nvPr/>
        </p:nvSpPr>
        <p:spPr>
          <a:xfrm>
            <a:off x="835898" y="361653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3" name="矩形 2592">
            <a:extLst>
              <a:ext uri="{FF2B5EF4-FFF2-40B4-BE49-F238E27FC236}">
                <a16:creationId xmlns:a16="http://schemas.microsoft.com/office/drawing/2014/main" id="{7C3D445E-A709-2437-5A03-172F3FC34C38}"/>
              </a:ext>
            </a:extLst>
          </p:cNvPr>
          <p:cNvSpPr/>
          <p:nvPr/>
        </p:nvSpPr>
        <p:spPr>
          <a:xfrm>
            <a:off x="4289347" y="3623397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94" name="矩形 2593">
            <a:extLst>
              <a:ext uri="{FF2B5EF4-FFF2-40B4-BE49-F238E27FC236}">
                <a16:creationId xmlns:a16="http://schemas.microsoft.com/office/drawing/2014/main" id="{D20BD9FD-94D1-8A08-F9D5-595A2C4FD473}"/>
              </a:ext>
            </a:extLst>
          </p:cNvPr>
          <p:cNvSpPr/>
          <p:nvPr/>
        </p:nvSpPr>
        <p:spPr>
          <a:xfrm>
            <a:off x="4296577" y="3890945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95" name="矩形 2594">
            <a:extLst>
              <a:ext uri="{FF2B5EF4-FFF2-40B4-BE49-F238E27FC236}">
                <a16:creationId xmlns:a16="http://schemas.microsoft.com/office/drawing/2014/main" id="{DC0E5C5A-EF03-14C5-A516-F7103F9472C1}"/>
              </a:ext>
            </a:extLst>
          </p:cNvPr>
          <p:cNvSpPr/>
          <p:nvPr/>
        </p:nvSpPr>
        <p:spPr>
          <a:xfrm>
            <a:off x="4289127" y="438550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596" name="直接连接符 155">
            <a:extLst>
              <a:ext uri="{FF2B5EF4-FFF2-40B4-BE49-F238E27FC236}">
                <a16:creationId xmlns:a16="http://schemas.microsoft.com/office/drawing/2014/main" id="{8DCA6D14-39C9-1F52-F147-FD5B9385EA3C}"/>
              </a:ext>
            </a:extLst>
          </p:cNvPr>
          <p:cNvCxnSpPr/>
          <p:nvPr/>
        </p:nvCxnSpPr>
        <p:spPr>
          <a:xfrm>
            <a:off x="3981590" y="3915214"/>
            <a:ext cx="100424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597" name="组合 2596">
            <a:extLst>
              <a:ext uri="{FF2B5EF4-FFF2-40B4-BE49-F238E27FC236}">
                <a16:creationId xmlns:a16="http://schemas.microsoft.com/office/drawing/2014/main" id="{BD407B22-62CE-7838-E767-FE7ACF8C4F3F}"/>
              </a:ext>
            </a:extLst>
          </p:cNvPr>
          <p:cNvGrpSpPr/>
          <p:nvPr/>
        </p:nvGrpSpPr>
        <p:grpSpPr>
          <a:xfrm>
            <a:off x="4977746" y="1790930"/>
            <a:ext cx="6010121" cy="296556"/>
            <a:chOff x="5065360" y="1767866"/>
            <a:chExt cx="6338800" cy="312774"/>
          </a:xfrm>
        </p:grpSpPr>
        <p:cxnSp>
          <p:nvCxnSpPr>
            <p:cNvPr id="2598" name="直接连接符 157">
              <a:extLst>
                <a:ext uri="{FF2B5EF4-FFF2-40B4-BE49-F238E27FC236}">
                  <a16:creationId xmlns:a16="http://schemas.microsoft.com/office/drawing/2014/main" id="{2A0CFEF3-AEAE-34DE-8CD7-B47D41DB6978}"/>
                </a:ext>
              </a:extLst>
            </p:cNvPr>
            <p:cNvCxnSpPr/>
            <p:nvPr/>
          </p:nvCxnSpPr>
          <p:spPr>
            <a:xfrm>
              <a:off x="5069279" y="2027739"/>
              <a:ext cx="6334881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2599" name="矩形 2598">
              <a:extLst>
                <a:ext uri="{FF2B5EF4-FFF2-40B4-BE49-F238E27FC236}">
                  <a16:creationId xmlns:a16="http://schemas.microsoft.com/office/drawing/2014/main" id="{2FFD0383-0A57-CB49-BE39-7A5DA271AC1F}"/>
                </a:ext>
              </a:extLst>
            </p:cNvPr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MemtoReg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2600" name="矩形 2599">
            <a:extLst>
              <a:ext uri="{FF2B5EF4-FFF2-40B4-BE49-F238E27FC236}">
                <a16:creationId xmlns:a16="http://schemas.microsoft.com/office/drawing/2014/main" id="{3ED09D81-5A7C-6D1D-F119-BF90C8747FB0}"/>
              </a:ext>
            </a:extLst>
          </p:cNvPr>
          <p:cNvSpPr/>
          <p:nvPr/>
        </p:nvSpPr>
        <p:spPr>
          <a:xfrm>
            <a:off x="4977746" y="2000376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1" name="矩形 2600">
            <a:extLst>
              <a:ext uri="{FF2B5EF4-FFF2-40B4-BE49-F238E27FC236}">
                <a16:creationId xmlns:a16="http://schemas.microsoft.com/office/drawing/2014/main" id="{B129A03C-1942-E827-079B-36F0F7B899DC}"/>
              </a:ext>
            </a:extLst>
          </p:cNvPr>
          <p:cNvSpPr/>
          <p:nvPr/>
        </p:nvSpPr>
        <p:spPr>
          <a:xfrm>
            <a:off x="4977746" y="2209822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02" name="组合 2601">
            <a:extLst>
              <a:ext uri="{FF2B5EF4-FFF2-40B4-BE49-F238E27FC236}">
                <a16:creationId xmlns:a16="http://schemas.microsoft.com/office/drawing/2014/main" id="{680A382B-18E0-4531-E26D-0F79B9D7E1A0}"/>
              </a:ext>
            </a:extLst>
          </p:cNvPr>
          <p:cNvGrpSpPr/>
          <p:nvPr/>
        </p:nvGrpSpPr>
        <p:grpSpPr>
          <a:xfrm>
            <a:off x="4977746" y="2419269"/>
            <a:ext cx="3076649" cy="296556"/>
            <a:chOff x="5065360" y="2430566"/>
            <a:chExt cx="3244903" cy="312774"/>
          </a:xfrm>
        </p:grpSpPr>
        <p:cxnSp>
          <p:nvCxnSpPr>
            <p:cNvPr id="2603" name="直接连接符 162">
              <a:extLst>
                <a:ext uri="{FF2B5EF4-FFF2-40B4-BE49-F238E27FC236}">
                  <a16:creationId xmlns:a16="http://schemas.microsoft.com/office/drawing/2014/main" id="{866C5DEF-6F13-4FEE-C084-D04FB0A6FD6F}"/>
                </a:ext>
              </a:extLst>
            </p:cNvPr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604" name="矩形 2603">
              <a:extLst>
                <a:ext uri="{FF2B5EF4-FFF2-40B4-BE49-F238E27FC236}">
                  <a16:creationId xmlns:a16="http://schemas.microsoft.com/office/drawing/2014/main" id="{23556BB8-B778-3E8D-7778-578220DF5198}"/>
                </a:ext>
              </a:extLst>
            </p:cNvPr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05" name="组合 2604">
            <a:extLst>
              <a:ext uri="{FF2B5EF4-FFF2-40B4-BE49-F238E27FC236}">
                <a16:creationId xmlns:a16="http://schemas.microsoft.com/office/drawing/2014/main" id="{2B6325B4-B058-9302-81AF-903911CCEB8B}"/>
              </a:ext>
            </a:extLst>
          </p:cNvPr>
          <p:cNvGrpSpPr/>
          <p:nvPr/>
        </p:nvGrpSpPr>
        <p:grpSpPr>
          <a:xfrm>
            <a:off x="4977746" y="2639626"/>
            <a:ext cx="2337433" cy="296556"/>
            <a:chOff x="5065360" y="2662976"/>
            <a:chExt cx="2465261" cy="312774"/>
          </a:xfrm>
        </p:grpSpPr>
        <p:cxnSp>
          <p:nvCxnSpPr>
            <p:cNvPr id="2606" name="直接连接符 165">
              <a:extLst>
                <a:ext uri="{FF2B5EF4-FFF2-40B4-BE49-F238E27FC236}">
                  <a16:creationId xmlns:a16="http://schemas.microsoft.com/office/drawing/2014/main" id="{C2ECF5B0-F697-70F3-D5AF-C859C758768D}"/>
                </a:ext>
              </a:extLst>
            </p:cNvPr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607" name="矩形 2606">
              <a:extLst>
                <a:ext uri="{FF2B5EF4-FFF2-40B4-BE49-F238E27FC236}">
                  <a16:creationId xmlns:a16="http://schemas.microsoft.com/office/drawing/2014/main" id="{F7336861-AE14-3AE7-44AD-31645E2C395B}"/>
                </a:ext>
              </a:extLst>
            </p:cNvPr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08" name="组合 2607">
            <a:extLst>
              <a:ext uri="{FF2B5EF4-FFF2-40B4-BE49-F238E27FC236}">
                <a16:creationId xmlns:a16="http://schemas.microsoft.com/office/drawing/2014/main" id="{9C3768F2-F660-513C-F1D9-8EB060403449}"/>
              </a:ext>
            </a:extLst>
          </p:cNvPr>
          <p:cNvGrpSpPr/>
          <p:nvPr/>
        </p:nvGrpSpPr>
        <p:grpSpPr>
          <a:xfrm>
            <a:off x="4682890" y="3206263"/>
            <a:ext cx="694421" cy="1110848"/>
            <a:chOff x="4754378" y="3260600"/>
            <a:chExt cx="732397" cy="1171598"/>
          </a:xfrm>
        </p:grpSpPr>
        <p:cxnSp>
          <p:nvCxnSpPr>
            <p:cNvPr id="2609" name="直接连接符 168">
              <a:extLst>
                <a:ext uri="{FF2B5EF4-FFF2-40B4-BE49-F238E27FC236}">
                  <a16:creationId xmlns:a16="http://schemas.microsoft.com/office/drawing/2014/main" id="{87B47CD6-8F29-3888-9BA5-0DFC66E743C4}"/>
                </a:ext>
              </a:extLst>
            </p:cNvPr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2610" name="矩形 2609">
              <a:extLst>
                <a:ext uri="{FF2B5EF4-FFF2-40B4-BE49-F238E27FC236}">
                  <a16:creationId xmlns:a16="http://schemas.microsoft.com/office/drawing/2014/main" id="{11E7D00E-FC74-19DA-B73D-3BB61A2E6195}"/>
                </a:ext>
              </a:extLst>
            </p:cNvPr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RegDst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2611" name="矩形 2610">
            <a:extLst>
              <a:ext uri="{FF2B5EF4-FFF2-40B4-BE49-F238E27FC236}">
                <a16:creationId xmlns:a16="http://schemas.microsoft.com/office/drawing/2014/main" id="{3151C8D2-B973-56A3-6875-F670003B2A45}"/>
              </a:ext>
            </a:extLst>
          </p:cNvPr>
          <p:cNvSpPr/>
          <p:nvPr/>
        </p:nvSpPr>
        <p:spPr>
          <a:xfrm>
            <a:off x="9106134" y="2459171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12" name="直接连接符 171">
            <a:extLst>
              <a:ext uri="{FF2B5EF4-FFF2-40B4-BE49-F238E27FC236}">
                <a16:creationId xmlns:a16="http://schemas.microsoft.com/office/drawing/2014/main" id="{84CE99E0-3D36-00B9-6946-14926516D553}"/>
              </a:ext>
            </a:extLst>
          </p:cNvPr>
          <p:cNvCxnSpPr>
            <a:cxnSpLocks/>
          </p:cNvCxnSpPr>
          <p:nvPr/>
        </p:nvCxnSpPr>
        <p:spPr>
          <a:xfrm flipV="1">
            <a:off x="2184640" y="4115475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613" name="矩形 2612">
            <a:extLst>
              <a:ext uri="{FF2B5EF4-FFF2-40B4-BE49-F238E27FC236}">
                <a16:creationId xmlns:a16="http://schemas.microsoft.com/office/drawing/2014/main" id="{2CCD64DE-764F-93EF-AD3E-8D5CB8B6BF03}"/>
              </a:ext>
            </a:extLst>
          </p:cNvPr>
          <p:cNvSpPr/>
          <p:nvPr/>
        </p:nvSpPr>
        <p:spPr>
          <a:xfrm>
            <a:off x="1948433" y="4160392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14" name="直接连接符 173">
            <a:extLst>
              <a:ext uri="{FF2B5EF4-FFF2-40B4-BE49-F238E27FC236}">
                <a16:creationId xmlns:a16="http://schemas.microsoft.com/office/drawing/2014/main" id="{AC71A16D-63BB-F04A-C5A4-BFD39367EBD1}"/>
              </a:ext>
            </a:extLst>
          </p:cNvPr>
          <p:cNvCxnSpPr>
            <a:cxnSpLocks/>
            <a:endCxn id="2657" idx="1"/>
          </p:cNvCxnSpPr>
          <p:nvPr/>
        </p:nvCxnSpPr>
        <p:spPr>
          <a:xfrm>
            <a:off x="1769686" y="3897019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615" name="矩形 2614">
            <a:extLst>
              <a:ext uri="{FF2B5EF4-FFF2-40B4-BE49-F238E27FC236}">
                <a16:creationId xmlns:a16="http://schemas.microsoft.com/office/drawing/2014/main" id="{B4B7D2A8-B57F-40F9-0D37-444DD4DEDA84}"/>
              </a:ext>
            </a:extLst>
          </p:cNvPr>
          <p:cNvSpPr/>
          <p:nvPr/>
        </p:nvSpPr>
        <p:spPr>
          <a:xfrm>
            <a:off x="1984334" y="3362133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616" name="矩形 2615">
            <a:extLst>
              <a:ext uri="{FF2B5EF4-FFF2-40B4-BE49-F238E27FC236}">
                <a16:creationId xmlns:a16="http://schemas.microsoft.com/office/drawing/2014/main" id="{7FD1104B-2AC1-7A4D-05E4-2F1464454602}"/>
              </a:ext>
            </a:extLst>
          </p:cNvPr>
          <p:cNvSpPr/>
          <p:nvPr/>
        </p:nvSpPr>
        <p:spPr>
          <a:xfrm>
            <a:off x="3432852" y="3653330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617" name="矩形 2616">
            <a:extLst>
              <a:ext uri="{FF2B5EF4-FFF2-40B4-BE49-F238E27FC236}">
                <a16:creationId xmlns:a16="http://schemas.microsoft.com/office/drawing/2014/main" id="{681852ED-BBCB-D084-601B-19C62C67EF0D}"/>
              </a:ext>
            </a:extLst>
          </p:cNvPr>
          <p:cNvSpPr/>
          <p:nvPr/>
        </p:nvSpPr>
        <p:spPr>
          <a:xfrm>
            <a:off x="2137072" y="5600758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18" name="直接连接符 177">
            <a:extLst>
              <a:ext uri="{FF2B5EF4-FFF2-40B4-BE49-F238E27FC236}">
                <a16:creationId xmlns:a16="http://schemas.microsoft.com/office/drawing/2014/main" id="{2E03B36C-E375-F6F3-30BB-079AA146671F}"/>
              </a:ext>
            </a:extLst>
          </p:cNvPr>
          <p:cNvCxnSpPr>
            <a:cxnSpLocks/>
          </p:cNvCxnSpPr>
          <p:nvPr/>
        </p:nvCxnSpPr>
        <p:spPr>
          <a:xfrm>
            <a:off x="2457794" y="5760562"/>
            <a:ext cx="351575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619" name="任意多边形: 形状 251">
            <a:extLst>
              <a:ext uri="{FF2B5EF4-FFF2-40B4-BE49-F238E27FC236}">
                <a16:creationId xmlns:a16="http://schemas.microsoft.com/office/drawing/2014/main" id="{6EBE6D71-3198-0EB3-7C32-1415DF8EDC63}"/>
              </a:ext>
            </a:extLst>
          </p:cNvPr>
          <p:cNvSpPr/>
          <p:nvPr/>
        </p:nvSpPr>
        <p:spPr>
          <a:xfrm>
            <a:off x="3118649" y="5523537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20" name="矩形 2619">
            <a:extLst>
              <a:ext uri="{FF2B5EF4-FFF2-40B4-BE49-F238E27FC236}">
                <a16:creationId xmlns:a16="http://schemas.microsoft.com/office/drawing/2014/main" id="{7A94DB0A-DF5E-D974-6E79-B24696BF7A8D}"/>
              </a:ext>
            </a:extLst>
          </p:cNvPr>
          <p:cNvSpPr/>
          <p:nvPr/>
        </p:nvSpPr>
        <p:spPr>
          <a:xfrm>
            <a:off x="3240612" y="525742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1" name="矩形 2620">
            <a:extLst>
              <a:ext uri="{FF2B5EF4-FFF2-40B4-BE49-F238E27FC236}">
                <a16:creationId xmlns:a16="http://schemas.microsoft.com/office/drawing/2014/main" id="{65BFF91F-D6C7-A5A7-8C58-31EAC5E0221E}"/>
              </a:ext>
            </a:extLst>
          </p:cNvPr>
          <p:cNvSpPr/>
          <p:nvPr/>
        </p:nvSpPr>
        <p:spPr>
          <a:xfrm>
            <a:off x="3946350" y="2878883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2" name="矩形 2621">
            <a:extLst>
              <a:ext uri="{FF2B5EF4-FFF2-40B4-BE49-F238E27FC236}">
                <a16:creationId xmlns:a16="http://schemas.microsoft.com/office/drawing/2014/main" id="{1D57F802-29BA-47BD-1131-539AAE33DE9F}"/>
              </a:ext>
            </a:extLst>
          </p:cNvPr>
          <p:cNvSpPr/>
          <p:nvPr/>
        </p:nvSpPr>
        <p:spPr>
          <a:xfrm>
            <a:off x="3961205" y="394694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3" name="矩形 2622">
            <a:extLst>
              <a:ext uri="{FF2B5EF4-FFF2-40B4-BE49-F238E27FC236}">
                <a16:creationId xmlns:a16="http://schemas.microsoft.com/office/drawing/2014/main" id="{4EBBAB16-2DE2-B4ED-4739-F01814DD4C2A}"/>
              </a:ext>
            </a:extLst>
          </p:cNvPr>
          <p:cNvSpPr/>
          <p:nvPr/>
        </p:nvSpPr>
        <p:spPr>
          <a:xfrm>
            <a:off x="3962939" y="369331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4" name="矩形 2623">
            <a:extLst>
              <a:ext uri="{FF2B5EF4-FFF2-40B4-BE49-F238E27FC236}">
                <a16:creationId xmlns:a16="http://schemas.microsoft.com/office/drawing/2014/main" id="{DB90C164-AB1B-3D55-31DE-8719AB2DFA73}"/>
              </a:ext>
            </a:extLst>
          </p:cNvPr>
          <p:cNvSpPr/>
          <p:nvPr/>
        </p:nvSpPr>
        <p:spPr>
          <a:xfrm>
            <a:off x="3946169" y="443797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5" name="矩形 2624">
            <a:extLst>
              <a:ext uri="{FF2B5EF4-FFF2-40B4-BE49-F238E27FC236}">
                <a16:creationId xmlns:a16="http://schemas.microsoft.com/office/drawing/2014/main" id="{B8ABC81C-338D-1EA3-F930-A51F9D5C6B82}"/>
              </a:ext>
            </a:extLst>
          </p:cNvPr>
          <p:cNvSpPr/>
          <p:nvPr/>
        </p:nvSpPr>
        <p:spPr>
          <a:xfrm>
            <a:off x="3946222" y="5614549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26" name="组合 2625">
            <a:extLst>
              <a:ext uri="{FF2B5EF4-FFF2-40B4-BE49-F238E27FC236}">
                <a16:creationId xmlns:a16="http://schemas.microsoft.com/office/drawing/2014/main" id="{2ADBC1F9-963B-AB99-04E7-BE782A3431C1}"/>
              </a:ext>
            </a:extLst>
          </p:cNvPr>
          <p:cNvGrpSpPr/>
          <p:nvPr/>
        </p:nvGrpSpPr>
        <p:grpSpPr>
          <a:xfrm>
            <a:off x="5084966" y="5635054"/>
            <a:ext cx="1159685" cy="332420"/>
            <a:chOff x="5178444" y="5822218"/>
            <a:chExt cx="1223105" cy="350599"/>
          </a:xfrm>
        </p:grpSpPr>
        <p:sp>
          <p:nvSpPr>
            <p:cNvPr id="2627" name="流程图: 手动输入 146">
              <a:extLst>
                <a:ext uri="{FF2B5EF4-FFF2-40B4-BE49-F238E27FC236}">
                  <a16:creationId xmlns:a16="http://schemas.microsoft.com/office/drawing/2014/main" id="{EBAEB62B-7B2E-DE50-BD86-DC2241394ED2}"/>
                </a:ext>
              </a:extLst>
            </p:cNvPr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28" name="矩形 2627">
              <a:extLst>
                <a:ext uri="{FF2B5EF4-FFF2-40B4-BE49-F238E27FC236}">
                  <a16:creationId xmlns:a16="http://schemas.microsoft.com/office/drawing/2014/main" id="{0A0A7128-1B88-378B-D076-2FF6B1D697B7}"/>
                </a:ext>
              </a:extLst>
            </p:cNvPr>
            <p:cNvSpPr/>
            <p:nvPr/>
          </p:nvSpPr>
          <p:spPr>
            <a:xfrm>
              <a:off x="5259637" y="5860043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29" name="直接连接符 189">
            <a:extLst>
              <a:ext uri="{FF2B5EF4-FFF2-40B4-BE49-F238E27FC236}">
                <a16:creationId xmlns:a16="http://schemas.microsoft.com/office/drawing/2014/main" id="{399BA1BE-F94F-9DA2-D6E8-C46F8FC35F83}"/>
              </a:ext>
            </a:extLst>
          </p:cNvPr>
          <p:cNvCxnSpPr/>
          <p:nvPr/>
        </p:nvCxnSpPr>
        <p:spPr>
          <a:xfrm>
            <a:off x="6344675" y="3917205"/>
            <a:ext cx="1476815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630" name="矩形 2629">
            <a:extLst>
              <a:ext uri="{FF2B5EF4-FFF2-40B4-BE49-F238E27FC236}">
                <a16:creationId xmlns:a16="http://schemas.microsoft.com/office/drawing/2014/main" id="{D6116DFB-864C-A17B-7D06-1AC2C50ABD5C}"/>
              </a:ext>
            </a:extLst>
          </p:cNvPr>
          <p:cNvSpPr/>
          <p:nvPr/>
        </p:nvSpPr>
        <p:spPr>
          <a:xfrm>
            <a:off x="8147603" y="5836664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1" name="矩形 2630">
            <a:extLst>
              <a:ext uri="{FF2B5EF4-FFF2-40B4-BE49-F238E27FC236}">
                <a16:creationId xmlns:a16="http://schemas.microsoft.com/office/drawing/2014/main" id="{8424FEC3-D86F-4B93-DBB3-81DE3D004B44}"/>
              </a:ext>
            </a:extLst>
          </p:cNvPr>
          <p:cNvSpPr/>
          <p:nvPr/>
        </p:nvSpPr>
        <p:spPr>
          <a:xfrm>
            <a:off x="8329151" y="5614937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32" name="直接连接符 192">
            <a:extLst>
              <a:ext uri="{FF2B5EF4-FFF2-40B4-BE49-F238E27FC236}">
                <a16:creationId xmlns:a16="http://schemas.microsoft.com/office/drawing/2014/main" id="{8450F600-9526-8A2C-BBDF-97A54D45A895}"/>
              </a:ext>
            </a:extLst>
          </p:cNvPr>
          <p:cNvCxnSpPr>
            <a:cxnSpLocks/>
            <a:stCxn id="2737" idx="2"/>
          </p:cNvCxnSpPr>
          <p:nvPr/>
        </p:nvCxnSpPr>
        <p:spPr>
          <a:xfrm flipV="1">
            <a:off x="7412190" y="4425220"/>
            <a:ext cx="436624" cy="3344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633" name="矩形 2632">
            <a:extLst>
              <a:ext uri="{FF2B5EF4-FFF2-40B4-BE49-F238E27FC236}">
                <a16:creationId xmlns:a16="http://schemas.microsoft.com/office/drawing/2014/main" id="{89CC62E2-244C-C4A0-0115-7F11A8E11706}"/>
              </a:ext>
            </a:extLst>
          </p:cNvPr>
          <p:cNvSpPr/>
          <p:nvPr/>
        </p:nvSpPr>
        <p:spPr>
          <a:xfrm>
            <a:off x="7356122" y="3682692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4" name="矩形 2633">
            <a:extLst>
              <a:ext uri="{FF2B5EF4-FFF2-40B4-BE49-F238E27FC236}">
                <a16:creationId xmlns:a16="http://schemas.microsoft.com/office/drawing/2014/main" id="{CE32A59A-6E27-F4F2-5A60-5EDB09F2EF0D}"/>
              </a:ext>
            </a:extLst>
          </p:cNvPr>
          <p:cNvSpPr/>
          <p:nvPr/>
        </p:nvSpPr>
        <p:spPr>
          <a:xfrm>
            <a:off x="8202921" y="3670545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5" name="矩形 2634">
            <a:extLst>
              <a:ext uri="{FF2B5EF4-FFF2-40B4-BE49-F238E27FC236}">
                <a16:creationId xmlns:a16="http://schemas.microsoft.com/office/drawing/2014/main" id="{8B21B10C-5929-CE75-E954-E66AA37236DD}"/>
              </a:ext>
            </a:extLst>
          </p:cNvPr>
          <p:cNvSpPr/>
          <p:nvPr/>
        </p:nvSpPr>
        <p:spPr>
          <a:xfrm>
            <a:off x="8250668" y="3923060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6" name="矩形 2635">
            <a:extLst>
              <a:ext uri="{FF2B5EF4-FFF2-40B4-BE49-F238E27FC236}">
                <a16:creationId xmlns:a16="http://schemas.microsoft.com/office/drawing/2014/main" id="{642D12A4-63C4-9169-8259-9A9721867C44}"/>
              </a:ext>
            </a:extLst>
          </p:cNvPr>
          <p:cNvSpPr/>
          <p:nvPr/>
        </p:nvSpPr>
        <p:spPr>
          <a:xfrm>
            <a:off x="8233248" y="4489942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37" name="直接连接符 197">
            <a:extLst>
              <a:ext uri="{FF2B5EF4-FFF2-40B4-BE49-F238E27FC236}">
                <a16:creationId xmlns:a16="http://schemas.microsoft.com/office/drawing/2014/main" id="{B3C36F5A-45BF-79E5-E951-011098F320FF}"/>
              </a:ext>
            </a:extLst>
          </p:cNvPr>
          <p:cNvCxnSpPr>
            <a:cxnSpLocks/>
          </p:cNvCxnSpPr>
          <p:nvPr/>
        </p:nvCxnSpPr>
        <p:spPr>
          <a:xfrm>
            <a:off x="8264852" y="4193922"/>
            <a:ext cx="116056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638" name="直接连接符 198">
            <a:extLst>
              <a:ext uri="{FF2B5EF4-FFF2-40B4-BE49-F238E27FC236}">
                <a16:creationId xmlns:a16="http://schemas.microsoft.com/office/drawing/2014/main" id="{CA7A7BF1-7F18-286C-CFDC-6195A0A75453}"/>
              </a:ext>
            </a:extLst>
          </p:cNvPr>
          <p:cNvCxnSpPr/>
          <p:nvPr/>
        </p:nvCxnSpPr>
        <p:spPr>
          <a:xfrm>
            <a:off x="10169622" y="4193151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639" name="矩形 2638">
            <a:extLst>
              <a:ext uri="{FF2B5EF4-FFF2-40B4-BE49-F238E27FC236}">
                <a16:creationId xmlns:a16="http://schemas.microsoft.com/office/drawing/2014/main" id="{11534F62-2D49-7573-0AAD-5D88E0A4C08D}"/>
              </a:ext>
            </a:extLst>
          </p:cNvPr>
          <p:cNvSpPr/>
          <p:nvPr/>
        </p:nvSpPr>
        <p:spPr>
          <a:xfrm>
            <a:off x="10115804" y="3932334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0" name="矩形 2639">
            <a:extLst>
              <a:ext uri="{FF2B5EF4-FFF2-40B4-BE49-F238E27FC236}">
                <a16:creationId xmlns:a16="http://schemas.microsoft.com/office/drawing/2014/main" id="{586EE5F7-C436-C0AA-7500-16936E3191AC}"/>
              </a:ext>
            </a:extLst>
          </p:cNvPr>
          <p:cNvSpPr/>
          <p:nvPr/>
        </p:nvSpPr>
        <p:spPr>
          <a:xfrm>
            <a:off x="10136668" y="6431767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41" name="组合 2640">
            <a:extLst>
              <a:ext uri="{FF2B5EF4-FFF2-40B4-BE49-F238E27FC236}">
                <a16:creationId xmlns:a16="http://schemas.microsoft.com/office/drawing/2014/main" id="{AA9E003F-8AA6-5AB5-F153-0E5DE5DA0695}"/>
              </a:ext>
            </a:extLst>
          </p:cNvPr>
          <p:cNvGrpSpPr/>
          <p:nvPr/>
        </p:nvGrpSpPr>
        <p:grpSpPr>
          <a:xfrm>
            <a:off x="2800050" y="5115393"/>
            <a:ext cx="530644" cy="860645"/>
            <a:chOff x="2768573" y="5274135"/>
            <a:chExt cx="559664" cy="907711"/>
          </a:xfrm>
        </p:grpSpPr>
        <p:sp>
          <p:nvSpPr>
            <p:cNvPr id="2642" name="任意多边形: 形状 323">
              <a:extLst>
                <a:ext uri="{FF2B5EF4-FFF2-40B4-BE49-F238E27FC236}">
                  <a16:creationId xmlns:a16="http://schemas.microsoft.com/office/drawing/2014/main" id="{3BC6E753-4930-565C-21BC-A42F98D020BD}"/>
                </a:ext>
              </a:extLst>
            </p:cNvPr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43" name="矩形 2642">
              <a:extLst>
                <a:ext uri="{FF2B5EF4-FFF2-40B4-BE49-F238E27FC236}">
                  <a16:creationId xmlns:a16="http://schemas.microsoft.com/office/drawing/2014/main" id="{6F56A234-9511-906F-200A-C1145E36966F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644" name="组合 2643">
            <a:extLst>
              <a:ext uri="{FF2B5EF4-FFF2-40B4-BE49-F238E27FC236}">
                <a16:creationId xmlns:a16="http://schemas.microsoft.com/office/drawing/2014/main" id="{C41EFA63-DC45-0619-ED9E-C524E6864E2C}"/>
              </a:ext>
            </a:extLst>
          </p:cNvPr>
          <p:cNvGrpSpPr/>
          <p:nvPr/>
        </p:nvGrpSpPr>
        <p:grpSpPr>
          <a:xfrm>
            <a:off x="7915704" y="5515630"/>
            <a:ext cx="534262" cy="860645"/>
            <a:chOff x="8163994" y="5696260"/>
            <a:chExt cx="563480" cy="907711"/>
          </a:xfrm>
        </p:grpSpPr>
        <p:sp>
          <p:nvSpPr>
            <p:cNvPr id="2645" name="任意多边形: 形状 323">
              <a:extLst>
                <a:ext uri="{FF2B5EF4-FFF2-40B4-BE49-F238E27FC236}">
                  <a16:creationId xmlns:a16="http://schemas.microsoft.com/office/drawing/2014/main" id="{099E0214-BD17-FCEC-CEF0-4DD0555E7845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46" name="矩形 2645">
              <a:extLst>
                <a:ext uri="{FF2B5EF4-FFF2-40B4-BE49-F238E27FC236}">
                  <a16:creationId xmlns:a16="http://schemas.microsoft.com/office/drawing/2014/main" id="{CD687720-2523-C2F6-CE66-E72F3A254EA0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647" name="矩形 2646">
            <a:extLst>
              <a:ext uri="{FF2B5EF4-FFF2-40B4-BE49-F238E27FC236}">
                <a16:creationId xmlns:a16="http://schemas.microsoft.com/office/drawing/2014/main" id="{B78A9FC2-0EB3-1B44-B80A-23187673EDA4}"/>
              </a:ext>
            </a:extLst>
          </p:cNvPr>
          <p:cNvSpPr/>
          <p:nvPr/>
        </p:nvSpPr>
        <p:spPr>
          <a:xfrm>
            <a:off x="1059935" y="6490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48" name="直接连接符 208">
            <a:extLst>
              <a:ext uri="{FF2B5EF4-FFF2-40B4-BE49-F238E27FC236}">
                <a16:creationId xmlns:a16="http://schemas.microsoft.com/office/drawing/2014/main" id="{CB84C241-71AF-7765-9603-F0951982BFBE}"/>
              </a:ext>
            </a:extLst>
          </p:cNvPr>
          <p:cNvCxnSpPr>
            <a:cxnSpLocks/>
          </p:cNvCxnSpPr>
          <p:nvPr/>
        </p:nvCxnSpPr>
        <p:spPr>
          <a:xfrm>
            <a:off x="4004303" y="2848419"/>
            <a:ext cx="0" cy="298824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49" name="直接连接符 209">
            <a:extLst>
              <a:ext uri="{FF2B5EF4-FFF2-40B4-BE49-F238E27FC236}">
                <a16:creationId xmlns:a16="http://schemas.microsoft.com/office/drawing/2014/main" id="{6B02BB9D-3BE2-5491-C853-8FC0F7509862}"/>
              </a:ext>
            </a:extLst>
          </p:cNvPr>
          <p:cNvCxnSpPr/>
          <p:nvPr/>
        </p:nvCxnSpPr>
        <p:spPr>
          <a:xfrm>
            <a:off x="4004303" y="2848419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50" name="直接连接符 210">
            <a:extLst>
              <a:ext uri="{FF2B5EF4-FFF2-40B4-BE49-F238E27FC236}">
                <a16:creationId xmlns:a16="http://schemas.microsoft.com/office/drawing/2014/main" id="{3E8787AA-D4F2-4173-BC5E-0AF4417CD16B}"/>
              </a:ext>
            </a:extLst>
          </p:cNvPr>
          <p:cNvCxnSpPr/>
          <p:nvPr/>
        </p:nvCxnSpPr>
        <p:spPr>
          <a:xfrm>
            <a:off x="6636145" y="4770847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51" name="直接连接符 211">
            <a:extLst>
              <a:ext uri="{FF2B5EF4-FFF2-40B4-BE49-F238E27FC236}">
                <a16:creationId xmlns:a16="http://schemas.microsoft.com/office/drawing/2014/main" id="{2A6E6C72-D352-5CF2-92F9-85C4987407ED}"/>
              </a:ext>
            </a:extLst>
          </p:cNvPr>
          <p:cNvCxnSpPr/>
          <p:nvPr/>
        </p:nvCxnSpPr>
        <p:spPr>
          <a:xfrm>
            <a:off x="6636144" y="4312163"/>
            <a:ext cx="0" cy="43160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52" name="直接连接符 212">
            <a:extLst>
              <a:ext uri="{FF2B5EF4-FFF2-40B4-BE49-F238E27FC236}">
                <a16:creationId xmlns:a16="http://schemas.microsoft.com/office/drawing/2014/main" id="{9C3CDCCE-0224-CCA6-D115-D7BD9CC8C3C5}"/>
              </a:ext>
            </a:extLst>
          </p:cNvPr>
          <p:cNvCxnSpPr/>
          <p:nvPr/>
        </p:nvCxnSpPr>
        <p:spPr>
          <a:xfrm>
            <a:off x="6896259" y="4596966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53" name="直接连接符 213">
            <a:extLst>
              <a:ext uri="{FF2B5EF4-FFF2-40B4-BE49-F238E27FC236}">
                <a16:creationId xmlns:a16="http://schemas.microsoft.com/office/drawing/2014/main" id="{4088E213-35F7-8F6B-D95F-935B6A3E2133}"/>
              </a:ext>
            </a:extLst>
          </p:cNvPr>
          <p:cNvCxnSpPr/>
          <p:nvPr/>
        </p:nvCxnSpPr>
        <p:spPr>
          <a:xfrm>
            <a:off x="6914651" y="4582304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54" name="直接连接符 214">
            <a:extLst>
              <a:ext uri="{FF2B5EF4-FFF2-40B4-BE49-F238E27FC236}">
                <a16:creationId xmlns:a16="http://schemas.microsoft.com/office/drawing/2014/main" id="{A837AE4A-07DB-EB2D-7721-651F52F29C62}"/>
              </a:ext>
            </a:extLst>
          </p:cNvPr>
          <p:cNvCxnSpPr/>
          <p:nvPr/>
        </p:nvCxnSpPr>
        <p:spPr>
          <a:xfrm>
            <a:off x="4024805" y="3095007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655" name="矩形 2654">
            <a:extLst>
              <a:ext uri="{FF2B5EF4-FFF2-40B4-BE49-F238E27FC236}">
                <a16:creationId xmlns:a16="http://schemas.microsoft.com/office/drawing/2014/main" id="{A8169EE2-D24A-F490-943B-DD4E33E96981}"/>
              </a:ext>
            </a:extLst>
          </p:cNvPr>
          <p:cNvSpPr/>
          <p:nvPr/>
        </p:nvSpPr>
        <p:spPr>
          <a:xfrm>
            <a:off x="3952903" y="263868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56" name="组合 2655">
            <a:extLst>
              <a:ext uri="{FF2B5EF4-FFF2-40B4-BE49-F238E27FC236}">
                <a16:creationId xmlns:a16="http://schemas.microsoft.com/office/drawing/2014/main" id="{1333D757-5348-85A6-3EE2-AE266FBD16DF}"/>
              </a:ext>
            </a:extLst>
          </p:cNvPr>
          <p:cNvGrpSpPr/>
          <p:nvPr/>
        </p:nvGrpSpPr>
        <p:grpSpPr>
          <a:xfrm>
            <a:off x="2064324" y="3682692"/>
            <a:ext cx="239223" cy="429550"/>
            <a:chOff x="1992610" y="3763083"/>
            <a:chExt cx="252305" cy="453041"/>
          </a:xfrm>
        </p:grpSpPr>
        <p:sp>
          <p:nvSpPr>
            <p:cNvPr id="2657" name="矩形 2656">
              <a:extLst>
                <a:ext uri="{FF2B5EF4-FFF2-40B4-BE49-F238E27FC236}">
                  <a16:creationId xmlns:a16="http://schemas.microsoft.com/office/drawing/2014/main" id="{85CD5A0D-1E06-422E-E2A8-47CF29097B69}"/>
                </a:ext>
              </a:extLst>
            </p:cNvPr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58" name="等腰三角形 218">
              <a:extLst>
                <a:ext uri="{FF2B5EF4-FFF2-40B4-BE49-F238E27FC236}">
                  <a16:creationId xmlns:a16="http://schemas.microsoft.com/office/drawing/2014/main" id="{D7C937E9-0FBD-A5DC-6A9C-7124A35C46F9}"/>
                </a:ext>
              </a:extLst>
            </p:cNvPr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659" name="组合 2658">
            <a:extLst>
              <a:ext uri="{FF2B5EF4-FFF2-40B4-BE49-F238E27FC236}">
                <a16:creationId xmlns:a16="http://schemas.microsoft.com/office/drawing/2014/main" id="{F0903987-F0B1-D7DB-00EE-7841E54FA310}"/>
              </a:ext>
            </a:extLst>
          </p:cNvPr>
          <p:cNvGrpSpPr/>
          <p:nvPr/>
        </p:nvGrpSpPr>
        <p:grpSpPr>
          <a:xfrm>
            <a:off x="9363377" y="3618960"/>
            <a:ext cx="869365" cy="1701908"/>
            <a:chOff x="9690826" y="3695866"/>
            <a:chExt cx="916908" cy="1794981"/>
          </a:xfrm>
        </p:grpSpPr>
        <p:grpSp>
          <p:nvGrpSpPr>
            <p:cNvPr id="2660" name="组合 2659">
              <a:extLst>
                <a:ext uri="{FF2B5EF4-FFF2-40B4-BE49-F238E27FC236}">
                  <a16:creationId xmlns:a16="http://schemas.microsoft.com/office/drawing/2014/main" id="{D5780EF3-A289-BBF4-D433-4DC7618F9FC9}"/>
                </a:ext>
              </a:extLst>
            </p:cNvPr>
            <p:cNvGrpSpPr/>
            <p:nvPr/>
          </p:nvGrpSpPr>
          <p:grpSpPr>
            <a:xfrm>
              <a:off x="9690826" y="3695866"/>
              <a:ext cx="916908" cy="1436044"/>
              <a:chOff x="2106940" y="3477998"/>
              <a:chExt cx="952529" cy="1491834"/>
            </a:xfrm>
          </p:grpSpPr>
          <p:sp>
            <p:nvSpPr>
              <p:cNvPr id="2665" name="矩形 2664">
                <a:extLst>
                  <a:ext uri="{FF2B5EF4-FFF2-40B4-BE49-F238E27FC236}">
                    <a16:creationId xmlns:a16="http://schemas.microsoft.com/office/drawing/2014/main" id="{9A5D6C82-2B3B-2AC7-5042-98EDAC663E8F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666" name="矩形 2665">
                <a:extLst>
                  <a:ext uri="{FF2B5EF4-FFF2-40B4-BE49-F238E27FC236}">
                    <a16:creationId xmlns:a16="http://schemas.microsoft.com/office/drawing/2014/main" id="{AC28ADFA-9CFD-3776-0B20-EAC4C45868F4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7" name="矩形 2666">
                <a:extLst>
                  <a:ext uri="{FF2B5EF4-FFF2-40B4-BE49-F238E27FC236}">
                    <a16:creationId xmlns:a16="http://schemas.microsoft.com/office/drawing/2014/main" id="{B18CAE87-DB95-7E78-6EB7-D66519E0FE1E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8" name="矩形 2667">
                <a:extLst>
                  <a:ext uri="{FF2B5EF4-FFF2-40B4-BE49-F238E27FC236}">
                    <a16:creationId xmlns:a16="http://schemas.microsoft.com/office/drawing/2014/main" id="{78484B74-A0B5-2C0A-F816-09CB097D484C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9" name="矩形 2668">
                <a:extLst>
                  <a:ext uri="{FF2B5EF4-FFF2-40B4-BE49-F238E27FC236}">
                    <a16:creationId xmlns:a16="http://schemas.microsoft.com/office/drawing/2014/main" id="{6DBF22CF-A988-9493-A4DB-7288EC0B6BEB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  <p:sp>
            <p:nvSpPr>
              <p:cNvPr id="2670" name="矩形 2669">
                <a:extLst>
                  <a:ext uri="{FF2B5EF4-FFF2-40B4-BE49-F238E27FC236}">
                    <a16:creationId xmlns:a16="http://schemas.microsoft.com/office/drawing/2014/main" id="{B618EC34-5417-D12E-0B69-9C3817763F8F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1" name="组合 2660">
              <a:extLst>
                <a:ext uri="{FF2B5EF4-FFF2-40B4-BE49-F238E27FC236}">
                  <a16:creationId xmlns:a16="http://schemas.microsoft.com/office/drawing/2014/main" id="{DD14CD7A-3E21-3205-169E-54BCBE0131F1}"/>
                </a:ext>
              </a:extLst>
            </p:cNvPr>
            <p:cNvGrpSpPr/>
            <p:nvPr/>
          </p:nvGrpSpPr>
          <p:grpSpPr>
            <a:xfrm>
              <a:off x="9904273" y="500341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2662" name="直接连接符 222">
                <a:extLst>
                  <a:ext uri="{FF2B5EF4-FFF2-40B4-BE49-F238E27FC236}">
                    <a16:creationId xmlns:a16="http://schemas.microsoft.com/office/drawing/2014/main" id="{59033405-17DE-3105-AE5E-8B6C02A8C2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63" name="矩形 2662">
                <a:extLst>
                  <a:ext uri="{FF2B5EF4-FFF2-40B4-BE49-F238E27FC236}">
                    <a16:creationId xmlns:a16="http://schemas.microsoft.com/office/drawing/2014/main" id="{3949ECDA-E1BD-24A1-E119-06CB0A283B51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4" name="等腰三角形 224">
                <a:extLst>
                  <a:ext uri="{FF2B5EF4-FFF2-40B4-BE49-F238E27FC236}">
                    <a16:creationId xmlns:a16="http://schemas.microsoft.com/office/drawing/2014/main" id="{083EEFFE-12BA-C602-A6B7-97004E6A2695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2671" name="直接连接符 231">
            <a:extLst>
              <a:ext uri="{FF2B5EF4-FFF2-40B4-BE49-F238E27FC236}">
                <a16:creationId xmlns:a16="http://schemas.microsoft.com/office/drawing/2014/main" id="{7564BDE4-4D32-010D-2484-AF0AC9D2ABC1}"/>
              </a:ext>
            </a:extLst>
          </p:cNvPr>
          <p:cNvCxnSpPr/>
          <p:nvPr/>
        </p:nvCxnSpPr>
        <p:spPr>
          <a:xfrm>
            <a:off x="3486987" y="3915965"/>
            <a:ext cx="517316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672" name="直接连接符 232">
            <a:extLst>
              <a:ext uri="{FF2B5EF4-FFF2-40B4-BE49-F238E27FC236}">
                <a16:creationId xmlns:a16="http://schemas.microsoft.com/office/drawing/2014/main" id="{8D284797-C840-58D2-A7EB-DA8458862BE4}"/>
              </a:ext>
            </a:extLst>
          </p:cNvPr>
          <p:cNvCxnSpPr>
            <a:cxnSpLocks/>
          </p:cNvCxnSpPr>
          <p:nvPr/>
        </p:nvCxnSpPr>
        <p:spPr>
          <a:xfrm>
            <a:off x="1379027" y="3756377"/>
            <a:ext cx="0" cy="2467274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73" name="直接连接符 233">
            <a:extLst>
              <a:ext uri="{FF2B5EF4-FFF2-40B4-BE49-F238E27FC236}">
                <a16:creationId xmlns:a16="http://schemas.microsoft.com/office/drawing/2014/main" id="{66FEC533-1A81-29E3-E717-2B09FCE0757D}"/>
              </a:ext>
            </a:extLst>
          </p:cNvPr>
          <p:cNvCxnSpPr>
            <a:endCxn id="2619" idx="2"/>
          </p:cNvCxnSpPr>
          <p:nvPr/>
        </p:nvCxnSpPr>
        <p:spPr>
          <a:xfrm>
            <a:off x="1379026" y="6223651"/>
            <a:ext cx="213810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74" name="直接连接符 234">
            <a:extLst>
              <a:ext uri="{FF2B5EF4-FFF2-40B4-BE49-F238E27FC236}">
                <a16:creationId xmlns:a16="http://schemas.microsoft.com/office/drawing/2014/main" id="{D0598C3C-85F4-5ABB-FC29-F0C9E821F468}"/>
              </a:ext>
            </a:extLst>
          </p:cNvPr>
          <p:cNvCxnSpPr/>
          <p:nvPr/>
        </p:nvCxnSpPr>
        <p:spPr>
          <a:xfrm>
            <a:off x="1379027" y="3756377"/>
            <a:ext cx="20482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75" name="直接连接符 235">
            <a:extLst>
              <a:ext uri="{FF2B5EF4-FFF2-40B4-BE49-F238E27FC236}">
                <a16:creationId xmlns:a16="http://schemas.microsoft.com/office/drawing/2014/main" id="{50EE8624-5D17-2F82-8F07-E98D2BB4E529}"/>
              </a:ext>
            </a:extLst>
          </p:cNvPr>
          <p:cNvCxnSpPr>
            <a:cxnSpLocks/>
          </p:cNvCxnSpPr>
          <p:nvPr/>
        </p:nvCxnSpPr>
        <p:spPr>
          <a:xfrm>
            <a:off x="2457794" y="3917205"/>
            <a:ext cx="0" cy="1388782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76" name="直接连接符 236">
            <a:extLst>
              <a:ext uri="{FF2B5EF4-FFF2-40B4-BE49-F238E27FC236}">
                <a16:creationId xmlns:a16="http://schemas.microsoft.com/office/drawing/2014/main" id="{CB17BBBE-1DAF-F395-D44A-677B1ADA3FA9}"/>
              </a:ext>
            </a:extLst>
          </p:cNvPr>
          <p:cNvCxnSpPr/>
          <p:nvPr/>
        </p:nvCxnSpPr>
        <p:spPr>
          <a:xfrm>
            <a:off x="2457794" y="5305986"/>
            <a:ext cx="339304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77" name="直接连接符 237">
            <a:extLst>
              <a:ext uri="{FF2B5EF4-FFF2-40B4-BE49-F238E27FC236}">
                <a16:creationId xmlns:a16="http://schemas.microsoft.com/office/drawing/2014/main" id="{E7D459F7-57EE-483D-20EE-F4A8C512433E}"/>
              </a:ext>
            </a:extLst>
          </p:cNvPr>
          <p:cNvCxnSpPr/>
          <p:nvPr/>
        </p:nvCxnSpPr>
        <p:spPr>
          <a:xfrm>
            <a:off x="8713136" y="2558349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678" name="直接连接符 238">
            <a:extLst>
              <a:ext uri="{FF2B5EF4-FFF2-40B4-BE49-F238E27FC236}">
                <a16:creationId xmlns:a16="http://schemas.microsoft.com/office/drawing/2014/main" id="{B5715B51-6701-C4FF-772A-CF8D90791101}"/>
              </a:ext>
            </a:extLst>
          </p:cNvPr>
          <p:cNvCxnSpPr/>
          <p:nvPr/>
        </p:nvCxnSpPr>
        <p:spPr>
          <a:xfrm>
            <a:off x="8277962" y="3943367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679" name="直接连接符 239">
            <a:extLst>
              <a:ext uri="{FF2B5EF4-FFF2-40B4-BE49-F238E27FC236}">
                <a16:creationId xmlns:a16="http://schemas.microsoft.com/office/drawing/2014/main" id="{05D8C84F-9BBB-5735-E466-1AF0B2D2ABF7}"/>
              </a:ext>
            </a:extLst>
          </p:cNvPr>
          <p:cNvCxnSpPr/>
          <p:nvPr/>
        </p:nvCxnSpPr>
        <p:spPr>
          <a:xfrm>
            <a:off x="8713136" y="2558349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680" name="流程图: 延期 240">
            <a:extLst>
              <a:ext uri="{FF2B5EF4-FFF2-40B4-BE49-F238E27FC236}">
                <a16:creationId xmlns:a16="http://schemas.microsoft.com/office/drawing/2014/main" id="{9BDD64AD-728B-F603-7CD1-51D296548537}"/>
              </a:ext>
            </a:extLst>
          </p:cNvPr>
          <p:cNvSpPr/>
          <p:nvPr/>
        </p:nvSpPr>
        <p:spPr>
          <a:xfrm>
            <a:off x="8917397" y="2398728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681" name="直接连接符 241">
            <a:extLst>
              <a:ext uri="{FF2B5EF4-FFF2-40B4-BE49-F238E27FC236}">
                <a16:creationId xmlns:a16="http://schemas.microsoft.com/office/drawing/2014/main" id="{58FDD379-F6E2-E889-8394-8822A573A4A7}"/>
              </a:ext>
            </a:extLst>
          </p:cNvPr>
          <p:cNvCxnSpPr/>
          <p:nvPr/>
        </p:nvCxnSpPr>
        <p:spPr>
          <a:xfrm>
            <a:off x="9185225" y="2507002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82" name="直接连接符 242">
            <a:extLst>
              <a:ext uri="{FF2B5EF4-FFF2-40B4-BE49-F238E27FC236}">
                <a16:creationId xmlns:a16="http://schemas.microsoft.com/office/drawing/2014/main" id="{B5852836-6E8B-0632-3EDC-39E7CE2005CA}"/>
              </a:ext>
            </a:extLst>
          </p:cNvPr>
          <p:cNvCxnSpPr/>
          <p:nvPr/>
        </p:nvCxnSpPr>
        <p:spPr>
          <a:xfrm>
            <a:off x="9450022" y="1790930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683" name="矩形 2682">
            <a:extLst>
              <a:ext uri="{FF2B5EF4-FFF2-40B4-BE49-F238E27FC236}">
                <a16:creationId xmlns:a16="http://schemas.microsoft.com/office/drawing/2014/main" id="{17648CC6-55ED-E7F9-F02B-796326600E4B}"/>
              </a:ext>
            </a:extLst>
          </p:cNvPr>
          <p:cNvSpPr/>
          <p:nvPr/>
        </p:nvSpPr>
        <p:spPr>
          <a:xfrm>
            <a:off x="835898" y="361653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4" name="矩形 2683">
            <a:extLst>
              <a:ext uri="{FF2B5EF4-FFF2-40B4-BE49-F238E27FC236}">
                <a16:creationId xmlns:a16="http://schemas.microsoft.com/office/drawing/2014/main" id="{9E62D2BA-4A7F-F262-5353-697ACF4A7548}"/>
              </a:ext>
            </a:extLst>
          </p:cNvPr>
          <p:cNvSpPr/>
          <p:nvPr/>
        </p:nvSpPr>
        <p:spPr>
          <a:xfrm>
            <a:off x="4289347" y="3623397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685" name="矩形 2684">
            <a:extLst>
              <a:ext uri="{FF2B5EF4-FFF2-40B4-BE49-F238E27FC236}">
                <a16:creationId xmlns:a16="http://schemas.microsoft.com/office/drawing/2014/main" id="{DFC7B844-37CF-3378-D4E3-214AC3027BAA}"/>
              </a:ext>
            </a:extLst>
          </p:cNvPr>
          <p:cNvSpPr/>
          <p:nvPr/>
        </p:nvSpPr>
        <p:spPr>
          <a:xfrm>
            <a:off x="4296577" y="3890945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686" name="组合 2685">
            <a:extLst>
              <a:ext uri="{FF2B5EF4-FFF2-40B4-BE49-F238E27FC236}">
                <a16:creationId xmlns:a16="http://schemas.microsoft.com/office/drawing/2014/main" id="{9EA8B176-ED2A-843A-8225-21D2C0E56FAC}"/>
              </a:ext>
            </a:extLst>
          </p:cNvPr>
          <p:cNvGrpSpPr/>
          <p:nvPr/>
        </p:nvGrpSpPr>
        <p:grpSpPr>
          <a:xfrm>
            <a:off x="2625611" y="3591896"/>
            <a:ext cx="895565" cy="1370404"/>
            <a:chOff x="2153669" y="3581315"/>
            <a:chExt cx="981236" cy="1387999"/>
          </a:xfrm>
        </p:grpSpPr>
        <p:sp>
          <p:nvSpPr>
            <p:cNvPr id="2687" name="矩形 2686">
              <a:extLst>
                <a:ext uri="{FF2B5EF4-FFF2-40B4-BE49-F238E27FC236}">
                  <a16:creationId xmlns:a16="http://schemas.microsoft.com/office/drawing/2014/main" id="{634909ED-FCA7-94B1-BC25-80B5FF76D7F8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88" name="矩形 2687">
              <a:extLst>
                <a:ext uri="{FF2B5EF4-FFF2-40B4-BE49-F238E27FC236}">
                  <a16:creationId xmlns:a16="http://schemas.microsoft.com/office/drawing/2014/main" id="{41516428-82B9-B2CD-FFD2-7F64C8916477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9" name="矩形 2688">
              <a:extLst>
                <a:ext uri="{FF2B5EF4-FFF2-40B4-BE49-F238E27FC236}">
                  <a16:creationId xmlns:a16="http://schemas.microsoft.com/office/drawing/2014/main" id="{6D8982BD-3196-AF45-0AB0-F7ECDDAEF292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0" name="矩形 2689">
              <a:extLst>
                <a:ext uri="{FF2B5EF4-FFF2-40B4-BE49-F238E27FC236}">
                  <a16:creationId xmlns:a16="http://schemas.microsoft.com/office/drawing/2014/main" id="{947D838A-7087-C12F-5B65-ED8CCD5E86B1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cxnSp>
        <p:nvCxnSpPr>
          <p:cNvPr id="2691" name="直接连接符 251">
            <a:extLst>
              <a:ext uri="{FF2B5EF4-FFF2-40B4-BE49-F238E27FC236}">
                <a16:creationId xmlns:a16="http://schemas.microsoft.com/office/drawing/2014/main" id="{B62C7CA0-BEA9-12EC-07F6-8201B0F044FB}"/>
              </a:ext>
            </a:extLst>
          </p:cNvPr>
          <p:cNvCxnSpPr>
            <a:cxnSpLocks/>
          </p:cNvCxnSpPr>
          <p:nvPr/>
        </p:nvCxnSpPr>
        <p:spPr>
          <a:xfrm>
            <a:off x="2308459" y="3901607"/>
            <a:ext cx="32528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692" name="直接连接符 252">
            <a:extLst>
              <a:ext uri="{FF2B5EF4-FFF2-40B4-BE49-F238E27FC236}">
                <a16:creationId xmlns:a16="http://schemas.microsoft.com/office/drawing/2014/main" id="{91D7C09D-5912-6AD7-95F6-5F414EB29372}"/>
              </a:ext>
            </a:extLst>
          </p:cNvPr>
          <p:cNvCxnSpPr/>
          <p:nvPr/>
        </p:nvCxnSpPr>
        <p:spPr>
          <a:xfrm>
            <a:off x="4000343" y="3917225"/>
            <a:ext cx="0" cy="1919439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693" name="直接连接符 253">
            <a:extLst>
              <a:ext uri="{FF2B5EF4-FFF2-40B4-BE49-F238E27FC236}">
                <a16:creationId xmlns:a16="http://schemas.microsoft.com/office/drawing/2014/main" id="{C67075A9-CEDC-27B0-C189-55C9406D528B}"/>
              </a:ext>
            </a:extLst>
          </p:cNvPr>
          <p:cNvCxnSpPr/>
          <p:nvPr/>
        </p:nvCxnSpPr>
        <p:spPr>
          <a:xfrm>
            <a:off x="4045670" y="4185283"/>
            <a:ext cx="936918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694" name="组合 2693">
            <a:extLst>
              <a:ext uri="{FF2B5EF4-FFF2-40B4-BE49-F238E27FC236}">
                <a16:creationId xmlns:a16="http://schemas.microsoft.com/office/drawing/2014/main" id="{1CD18506-F6F8-E056-7B56-FD42176C5D17}"/>
              </a:ext>
            </a:extLst>
          </p:cNvPr>
          <p:cNvGrpSpPr/>
          <p:nvPr/>
        </p:nvGrpSpPr>
        <p:grpSpPr>
          <a:xfrm>
            <a:off x="4561064" y="4276658"/>
            <a:ext cx="269626" cy="509573"/>
            <a:chOff x="4625897" y="4389532"/>
            <a:chExt cx="284372" cy="537440"/>
          </a:xfrm>
        </p:grpSpPr>
        <p:sp>
          <p:nvSpPr>
            <p:cNvPr id="2695" name="流程图: 手动操作 255">
              <a:extLst>
                <a:ext uri="{FF2B5EF4-FFF2-40B4-BE49-F238E27FC236}">
                  <a16:creationId xmlns:a16="http://schemas.microsoft.com/office/drawing/2014/main" id="{B7F588A9-7ECD-710D-0B28-EB0BA5C7FC23}"/>
                </a:ext>
              </a:extLst>
            </p:cNvPr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96" name="矩形 2695">
              <a:extLst>
                <a:ext uri="{FF2B5EF4-FFF2-40B4-BE49-F238E27FC236}">
                  <a16:creationId xmlns:a16="http://schemas.microsoft.com/office/drawing/2014/main" id="{0CFBB499-EB3E-6780-3BC5-7EE1F14930D4}"/>
                </a:ext>
              </a:extLst>
            </p:cNvPr>
            <p:cNvSpPr/>
            <p:nvPr/>
          </p:nvSpPr>
          <p:spPr>
            <a:xfrm>
              <a:off x="4625897" y="4389532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97" name="组合 2696">
            <a:extLst>
              <a:ext uri="{FF2B5EF4-FFF2-40B4-BE49-F238E27FC236}">
                <a16:creationId xmlns:a16="http://schemas.microsoft.com/office/drawing/2014/main" id="{F5A9F0BE-7C6B-ED27-BBA5-2689D836B508}"/>
              </a:ext>
            </a:extLst>
          </p:cNvPr>
          <p:cNvGrpSpPr/>
          <p:nvPr/>
        </p:nvGrpSpPr>
        <p:grpSpPr>
          <a:xfrm>
            <a:off x="4993036" y="3516257"/>
            <a:ext cx="1432231" cy="1913280"/>
            <a:chOff x="5081485" y="3587547"/>
            <a:chExt cx="1510556" cy="2017912"/>
          </a:xfrm>
        </p:grpSpPr>
        <p:sp>
          <p:nvSpPr>
            <p:cNvPr id="2698" name="矩形 2697">
              <a:extLst>
                <a:ext uri="{FF2B5EF4-FFF2-40B4-BE49-F238E27FC236}">
                  <a16:creationId xmlns:a16="http://schemas.microsoft.com/office/drawing/2014/main" id="{B70EED61-FDEB-1FBC-4BC7-98626A52B85E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99" name="矩形 2698">
              <a:extLst>
                <a:ext uri="{FF2B5EF4-FFF2-40B4-BE49-F238E27FC236}">
                  <a16:creationId xmlns:a16="http://schemas.microsoft.com/office/drawing/2014/main" id="{4836549C-A5E3-C52A-518D-B28FB3D5070A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0" name="矩形 2699">
              <a:extLst>
                <a:ext uri="{FF2B5EF4-FFF2-40B4-BE49-F238E27FC236}">
                  <a16:creationId xmlns:a16="http://schemas.microsoft.com/office/drawing/2014/main" id="{2A4A557D-7514-1B07-A4E9-88D904A3CD3D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1" name="矩形 2700">
              <a:extLst>
                <a:ext uri="{FF2B5EF4-FFF2-40B4-BE49-F238E27FC236}">
                  <a16:creationId xmlns:a16="http://schemas.microsoft.com/office/drawing/2014/main" id="{669A4E17-841D-BF41-257D-A951149124B1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2" name="矩形 2701">
              <a:extLst>
                <a:ext uri="{FF2B5EF4-FFF2-40B4-BE49-F238E27FC236}">
                  <a16:creationId xmlns:a16="http://schemas.microsoft.com/office/drawing/2014/main" id="{B198401B-54F5-F833-CB25-6024C0E99813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3" name="矩形 2702">
              <a:extLst>
                <a:ext uri="{FF2B5EF4-FFF2-40B4-BE49-F238E27FC236}">
                  <a16:creationId xmlns:a16="http://schemas.microsoft.com/office/drawing/2014/main" id="{D7A8CB98-AFDD-2AAA-326A-50D44986396B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4" name="矩形 2703">
              <a:extLst>
                <a:ext uri="{FF2B5EF4-FFF2-40B4-BE49-F238E27FC236}">
                  <a16:creationId xmlns:a16="http://schemas.microsoft.com/office/drawing/2014/main" id="{D9521CC8-E8EF-6DD2-189B-77832F4D034E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2705" name="矩形 2704">
              <a:extLst>
                <a:ext uri="{FF2B5EF4-FFF2-40B4-BE49-F238E27FC236}">
                  <a16:creationId xmlns:a16="http://schemas.microsoft.com/office/drawing/2014/main" id="{1CC56499-B5E5-8F0C-F5A5-0A692E917AAD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6" name="矩形 2705">
              <a:extLst>
                <a:ext uri="{FF2B5EF4-FFF2-40B4-BE49-F238E27FC236}">
                  <a16:creationId xmlns:a16="http://schemas.microsoft.com/office/drawing/2014/main" id="{CEFFB9AD-A03B-D1C6-2348-A883EC1A1692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07" name="组合 2706">
              <a:extLst>
                <a:ext uri="{FF2B5EF4-FFF2-40B4-BE49-F238E27FC236}">
                  <a16:creationId xmlns:a16="http://schemas.microsoft.com/office/drawing/2014/main" id="{32AE617F-7390-6546-537D-2AA2C720F8D5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2708" name="直接连接符 268">
                <a:extLst>
                  <a:ext uri="{FF2B5EF4-FFF2-40B4-BE49-F238E27FC236}">
                    <a16:creationId xmlns:a16="http://schemas.microsoft.com/office/drawing/2014/main" id="{2C2A8733-92F4-1DFB-56A8-BF69906399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709" name="矩形 2708">
                <a:extLst>
                  <a:ext uri="{FF2B5EF4-FFF2-40B4-BE49-F238E27FC236}">
                    <a16:creationId xmlns:a16="http://schemas.microsoft.com/office/drawing/2014/main" id="{92E220CA-6A5E-7B8A-F26B-0828186145E4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0" name="等腰三角形 270">
                <a:extLst>
                  <a:ext uri="{FF2B5EF4-FFF2-40B4-BE49-F238E27FC236}">
                    <a16:creationId xmlns:a16="http://schemas.microsoft.com/office/drawing/2014/main" id="{B0AA7E5E-69E8-2F95-6852-B416820D9F8C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2711" name="组合 2710">
            <a:extLst>
              <a:ext uri="{FF2B5EF4-FFF2-40B4-BE49-F238E27FC236}">
                <a16:creationId xmlns:a16="http://schemas.microsoft.com/office/drawing/2014/main" id="{7E04D0A0-2D2E-E30C-5ED0-7B8DB18522F4}"/>
              </a:ext>
            </a:extLst>
          </p:cNvPr>
          <p:cNvGrpSpPr/>
          <p:nvPr/>
        </p:nvGrpSpPr>
        <p:grpSpPr>
          <a:xfrm>
            <a:off x="2802830" y="5110307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2712" name="任意多边形: 形状 323">
              <a:extLst>
                <a:ext uri="{FF2B5EF4-FFF2-40B4-BE49-F238E27FC236}">
                  <a16:creationId xmlns:a16="http://schemas.microsoft.com/office/drawing/2014/main" id="{1CAEB7A9-6E18-1411-3749-1D64067EA18D}"/>
                </a:ext>
              </a:extLst>
            </p:cNvPr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13" name="矩形 2712">
              <a:extLst>
                <a:ext uri="{FF2B5EF4-FFF2-40B4-BE49-F238E27FC236}">
                  <a16:creationId xmlns:a16="http://schemas.microsoft.com/office/drawing/2014/main" id="{F07E0404-09BB-CD21-8C82-886E8E3E0385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714" name="组合 2713">
            <a:extLst>
              <a:ext uri="{FF2B5EF4-FFF2-40B4-BE49-F238E27FC236}">
                <a16:creationId xmlns:a16="http://schemas.microsoft.com/office/drawing/2014/main" id="{3CB4491D-60C7-E9AC-BFF4-AEE67BFA3A0C}"/>
              </a:ext>
            </a:extLst>
          </p:cNvPr>
          <p:cNvGrpSpPr/>
          <p:nvPr/>
        </p:nvGrpSpPr>
        <p:grpSpPr>
          <a:xfrm>
            <a:off x="1529962" y="3637625"/>
            <a:ext cx="273012" cy="511499"/>
            <a:chOff x="1429026" y="3715552"/>
            <a:chExt cx="287942" cy="539472"/>
          </a:xfrm>
        </p:grpSpPr>
        <p:sp>
          <p:nvSpPr>
            <p:cNvPr id="2715" name="流程图: 手动操作 275">
              <a:extLst>
                <a:ext uri="{FF2B5EF4-FFF2-40B4-BE49-F238E27FC236}">
                  <a16:creationId xmlns:a16="http://schemas.microsoft.com/office/drawing/2014/main" id="{703BA260-F8B5-96AA-57D6-8F925D93C28C}"/>
                </a:ext>
              </a:extLst>
            </p:cNvPr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16" name="矩形 2715">
              <a:extLst>
                <a:ext uri="{FF2B5EF4-FFF2-40B4-BE49-F238E27FC236}">
                  <a16:creationId xmlns:a16="http://schemas.microsoft.com/office/drawing/2014/main" id="{E139076F-3E5B-6864-76B1-3C8A2B5C6EC4}"/>
                </a:ext>
              </a:extLst>
            </p:cNvPr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17" name="组合 2716">
            <a:extLst>
              <a:ext uri="{FF2B5EF4-FFF2-40B4-BE49-F238E27FC236}">
                <a16:creationId xmlns:a16="http://schemas.microsoft.com/office/drawing/2014/main" id="{0C7FDAFA-D20A-CCC7-E788-CC7441BC0BE5}"/>
              </a:ext>
            </a:extLst>
          </p:cNvPr>
          <p:cNvGrpSpPr/>
          <p:nvPr/>
        </p:nvGrpSpPr>
        <p:grpSpPr>
          <a:xfrm>
            <a:off x="4364731" y="1866574"/>
            <a:ext cx="621104" cy="1383549"/>
            <a:chOff x="4249767" y="1888664"/>
            <a:chExt cx="655071" cy="1459212"/>
          </a:xfrm>
        </p:grpSpPr>
        <p:sp>
          <p:nvSpPr>
            <p:cNvPr id="2718" name="矩形: 圆角 196">
              <a:extLst>
                <a:ext uri="{FF2B5EF4-FFF2-40B4-BE49-F238E27FC236}">
                  <a16:creationId xmlns:a16="http://schemas.microsoft.com/office/drawing/2014/main" id="{EB8CCF21-ABFF-2CB9-651D-4CA0EB31E3AE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19" name="矩形 2718">
              <a:extLst>
                <a:ext uri="{FF2B5EF4-FFF2-40B4-BE49-F238E27FC236}">
                  <a16:creationId xmlns:a16="http://schemas.microsoft.com/office/drawing/2014/main" id="{C3852472-E06E-7352-75D2-676A49C3B364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2720" name="矩形 2719">
              <a:extLst>
                <a:ext uri="{FF2B5EF4-FFF2-40B4-BE49-F238E27FC236}">
                  <a16:creationId xmlns:a16="http://schemas.microsoft.com/office/drawing/2014/main" id="{1A900FF0-1E0D-1664-73BF-9FE29A9B1DAD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1" name="矩形 2720">
              <a:extLst>
                <a:ext uri="{FF2B5EF4-FFF2-40B4-BE49-F238E27FC236}">
                  <a16:creationId xmlns:a16="http://schemas.microsoft.com/office/drawing/2014/main" id="{FFF0164E-05F1-8F18-5346-54735CD5BFFB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22" name="组合 2721">
            <a:extLst>
              <a:ext uri="{FF2B5EF4-FFF2-40B4-BE49-F238E27FC236}">
                <a16:creationId xmlns:a16="http://schemas.microsoft.com/office/drawing/2014/main" id="{07237F7B-3CB5-70F1-F70B-AAF7B3547975}"/>
              </a:ext>
            </a:extLst>
          </p:cNvPr>
          <p:cNvGrpSpPr/>
          <p:nvPr/>
        </p:nvGrpSpPr>
        <p:grpSpPr>
          <a:xfrm>
            <a:off x="4364075" y="1865820"/>
            <a:ext cx="621104" cy="1383549"/>
            <a:chOff x="4249767" y="1888664"/>
            <a:chExt cx="655071" cy="1459212"/>
          </a:xfrm>
        </p:grpSpPr>
        <p:sp>
          <p:nvSpPr>
            <p:cNvPr id="2723" name="矩形: 圆角 196">
              <a:extLst>
                <a:ext uri="{FF2B5EF4-FFF2-40B4-BE49-F238E27FC236}">
                  <a16:creationId xmlns:a16="http://schemas.microsoft.com/office/drawing/2014/main" id="{6E165365-9CAF-AB08-0729-A9829C27CE0B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24" name="矩形 2723">
              <a:extLst>
                <a:ext uri="{FF2B5EF4-FFF2-40B4-BE49-F238E27FC236}">
                  <a16:creationId xmlns:a16="http://schemas.microsoft.com/office/drawing/2014/main" id="{90DA9E8B-7C15-92BB-FA3B-C31025A2D0F4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2725" name="矩形 2724">
              <a:extLst>
                <a:ext uri="{FF2B5EF4-FFF2-40B4-BE49-F238E27FC236}">
                  <a16:creationId xmlns:a16="http://schemas.microsoft.com/office/drawing/2014/main" id="{8E8A16B4-5C0A-75CD-6B76-8B4395820202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6" name="矩形 2725">
              <a:extLst>
                <a:ext uri="{FF2B5EF4-FFF2-40B4-BE49-F238E27FC236}">
                  <a16:creationId xmlns:a16="http://schemas.microsoft.com/office/drawing/2014/main" id="{01F51E15-02F5-3763-2570-09AB0D3A7EC6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27" name="矩形 2726">
            <a:extLst>
              <a:ext uri="{FF2B5EF4-FFF2-40B4-BE49-F238E27FC236}">
                <a16:creationId xmlns:a16="http://schemas.microsoft.com/office/drawing/2014/main" id="{49C378B5-B414-DD06-8A5F-837085610FB0}"/>
              </a:ext>
            </a:extLst>
          </p:cNvPr>
          <p:cNvSpPr/>
          <p:nvPr/>
        </p:nvSpPr>
        <p:spPr>
          <a:xfrm>
            <a:off x="9027270" y="5036407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2728" name="矩形 2727">
            <a:extLst>
              <a:ext uri="{FF2B5EF4-FFF2-40B4-BE49-F238E27FC236}">
                <a16:creationId xmlns:a16="http://schemas.microsoft.com/office/drawing/2014/main" id="{3BC67789-06D2-2DE5-41C8-971CAD95871A}"/>
              </a:ext>
            </a:extLst>
          </p:cNvPr>
          <p:cNvSpPr/>
          <p:nvPr/>
        </p:nvSpPr>
        <p:spPr>
          <a:xfrm>
            <a:off x="1479937" y="4177494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2729" name="任意多边形: 形状 323">
            <a:extLst>
              <a:ext uri="{FF2B5EF4-FFF2-40B4-BE49-F238E27FC236}">
                <a16:creationId xmlns:a16="http://schemas.microsoft.com/office/drawing/2014/main" id="{53E1FB8B-FD6F-E8A2-C546-BA689A4D0C67}"/>
              </a:ext>
            </a:extLst>
          </p:cNvPr>
          <p:cNvSpPr/>
          <p:nvPr/>
        </p:nvSpPr>
        <p:spPr>
          <a:xfrm>
            <a:off x="7821490" y="3748366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30" name="矩形 2729">
            <a:extLst>
              <a:ext uri="{FF2B5EF4-FFF2-40B4-BE49-F238E27FC236}">
                <a16:creationId xmlns:a16="http://schemas.microsoft.com/office/drawing/2014/main" id="{3DE22D43-9FF1-AEC4-8DAE-5854C2B4BC50}"/>
              </a:ext>
            </a:extLst>
          </p:cNvPr>
          <p:cNvSpPr/>
          <p:nvPr/>
        </p:nvSpPr>
        <p:spPr>
          <a:xfrm rot="16200000">
            <a:off x="7877164" y="4040876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731" name="组合 2730">
            <a:extLst>
              <a:ext uri="{FF2B5EF4-FFF2-40B4-BE49-F238E27FC236}">
                <a16:creationId xmlns:a16="http://schemas.microsoft.com/office/drawing/2014/main" id="{F87D5843-BBBB-9E55-85A8-B781BD217779}"/>
              </a:ext>
            </a:extLst>
          </p:cNvPr>
          <p:cNvGrpSpPr/>
          <p:nvPr/>
        </p:nvGrpSpPr>
        <p:grpSpPr>
          <a:xfrm>
            <a:off x="7821482" y="3748366"/>
            <a:ext cx="469410" cy="860645"/>
            <a:chOff x="8064621" y="3840798"/>
            <a:chExt cx="495081" cy="907711"/>
          </a:xfrm>
        </p:grpSpPr>
        <p:sp>
          <p:nvSpPr>
            <p:cNvPr id="2732" name="任意多边形: 形状 323">
              <a:extLst>
                <a:ext uri="{FF2B5EF4-FFF2-40B4-BE49-F238E27FC236}">
                  <a16:creationId xmlns:a16="http://schemas.microsoft.com/office/drawing/2014/main" id="{059735B6-5F08-525B-3DBE-CEE0961BA28E}"/>
                </a:ext>
              </a:extLst>
            </p:cNvPr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33" name="矩形 2732">
              <a:extLst>
                <a:ext uri="{FF2B5EF4-FFF2-40B4-BE49-F238E27FC236}">
                  <a16:creationId xmlns:a16="http://schemas.microsoft.com/office/drawing/2014/main" id="{1DF8C603-C459-777F-113E-019439E30858}"/>
                </a:ext>
              </a:extLst>
            </p:cNvPr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734" name="流程图: 手动操作 294">
            <a:extLst>
              <a:ext uri="{FF2B5EF4-FFF2-40B4-BE49-F238E27FC236}">
                <a16:creationId xmlns:a16="http://schemas.microsoft.com/office/drawing/2014/main" id="{9FBB55B4-38E4-E661-20E1-331B63B6152A}"/>
              </a:ext>
            </a:extLst>
          </p:cNvPr>
          <p:cNvSpPr/>
          <p:nvPr/>
        </p:nvSpPr>
        <p:spPr>
          <a:xfrm rot="16200000">
            <a:off x="7050919" y="4318075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35" name="矩形 2734">
            <a:extLst>
              <a:ext uri="{FF2B5EF4-FFF2-40B4-BE49-F238E27FC236}">
                <a16:creationId xmlns:a16="http://schemas.microsoft.com/office/drawing/2014/main" id="{1DA5FE34-21CD-C78E-AAD3-EEAB5851E630}"/>
              </a:ext>
            </a:extLst>
          </p:cNvPr>
          <p:cNvSpPr/>
          <p:nvPr/>
        </p:nvSpPr>
        <p:spPr>
          <a:xfrm>
            <a:off x="7140428" y="4175658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36" name="组合 2735">
            <a:extLst>
              <a:ext uri="{FF2B5EF4-FFF2-40B4-BE49-F238E27FC236}">
                <a16:creationId xmlns:a16="http://schemas.microsoft.com/office/drawing/2014/main" id="{771C453A-56B4-581B-5DF4-3C78D0AF5194}"/>
              </a:ext>
            </a:extLst>
          </p:cNvPr>
          <p:cNvGrpSpPr/>
          <p:nvPr/>
        </p:nvGrpSpPr>
        <p:grpSpPr>
          <a:xfrm>
            <a:off x="7141996" y="4168979"/>
            <a:ext cx="270195" cy="512487"/>
            <a:chOff x="7486013" y="4285586"/>
            <a:chExt cx="284971" cy="540514"/>
          </a:xfrm>
        </p:grpSpPr>
        <p:sp>
          <p:nvSpPr>
            <p:cNvPr id="2737" name="流程图: 手动操作 297">
              <a:extLst>
                <a:ext uri="{FF2B5EF4-FFF2-40B4-BE49-F238E27FC236}">
                  <a16:creationId xmlns:a16="http://schemas.microsoft.com/office/drawing/2014/main" id="{3406B96C-E434-6DEA-71D1-42B728B897B0}"/>
                </a:ext>
              </a:extLst>
            </p:cNvPr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38" name="矩形 2737">
              <a:extLst>
                <a:ext uri="{FF2B5EF4-FFF2-40B4-BE49-F238E27FC236}">
                  <a16:creationId xmlns:a16="http://schemas.microsoft.com/office/drawing/2014/main" id="{6DBA18A9-E598-85E9-B677-E07E3EF969EF}"/>
                </a:ext>
              </a:extLst>
            </p:cNvPr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39" name="组合 2738">
            <a:extLst>
              <a:ext uri="{FF2B5EF4-FFF2-40B4-BE49-F238E27FC236}">
                <a16:creationId xmlns:a16="http://schemas.microsoft.com/office/drawing/2014/main" id="{F5067D48-85FF-0E38-8ADD-6F85990617A0}"/>
              </a:ext>
            </a:extLst>
          </p:cNvPr>
          <p:cNvGrpSpPr/>
          <p:nvPr/>
        </p:nvGrpSpPr>
        <p:grpSpPr>
          <a:xfrm>
            <a:off x="10852750" y="3778607"/>
            <a:ext cx="278243" cy="523935"/>
            <a:chOff x="11254296" y="3897575"/>
            <a:chExt cx="293459" cy="552588"/>
          </a:xfrm>
        </p:grpSpPr>
        <p:sp>
          <p:nvSpPr>
            <p:cNvPr id="2740" name="流程图: 手动操作 300">
              <a:extLst>
                <a:ext uri="{FF2B5EF4-FFF2-40B4-BE49-F238E27FC236}">
                  <a16:creationId xmlns:a16="http://schemas.microsoft.com/office/drawing/2014/main" id="{F3CCA942-7B5A-81E9-765A-BCEC1284A2BE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41" name="矩形 2740">
              <a:extLst>
                <a:ext uri="{FF2B5EF4-FFF2-40B4-BE49-F238E27FC236}">
                  <a16:creationId xmlns:a16="http://schemas.microsoft.com/office/drawing/2014/main" id="{764A981D-34F1-2CFB-F90D-0373A219CAD0}"/>
                </a:ext>
              </a:extLst>
            </p:cNvPr>
            <p:cNvSpPr/>
            <p:nvPr/>
          </p:nvSpPr>
          <p:spPr>
            <a:xfrm>
              <a:off x="11254296" y="3897575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42" name="组合 2741">
            <a:extLst>
              <a:ext uri="{FF2B5EF4-FFF2-40B4-BE49-F238E27FC236}">
                <a16:creationId xmlns:a16="http://schemas.microsoft.com/office/drawing/2014/main" id="{B5931157-9E58-9780-033E-B6251F6F5D5A}"/>
              </a:ext>
            </a:extLst>
          </p:cNvPr>
          <p:cNvGrpSpPr/>
          <p:nvPr/>
        </p:nvGrpSpPr>
        <p:grpSpPr>
          <a:xfrm>
            <a:off x="10856474" y="3796128"/>
            <a:ext cx="269626" cy="519494"/>
            <a:chOff x="11263840" y="3916697"/>
            <a:chExt cx="284372" cy="547904"/>
          </a:xfrm>
        </p:grpSpPr>
        <p:sp>
          <p:nvSpPr>
            <p:cNvPr id="2743" name="流程图: 手动操作 303">
              <a:extLst>
                <a:ext uri="{FF2B5EF4-FFF2-40B4-BE49-F238E27FC236}">
                  <a16:creationId xmlns:a16="http://schemas.microsoft.com/office/drawing/2014/main" id="{7ECB693A-7611-6A9F-56EA-D8A1CB3B9F2F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44" name="矩形 2743">
              <a:extLst>
                <a:ext uri="{FF2B5EF4-FFF2-40B4-BE49-F238E27FC236}">
                  <a16:creationId xmlns:a16="http://schemas.microsoft.com/office/drawing/2014/main" id="{44231B8C-C8FB-8FF1-F6E2-73A793555AA5}"/>
                </a:ext>
              </a:extLst>
            </p:cNvPr>
            <p:cNvSpPr/>
            <p:nvPr/>
          </p:nvSpPr>
          <p:spPr>
            <a:xfrm>
              <a:off x="11263840" y="3936437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45" name="直接连接符 319">
            <a:extLst>
              <a:ext uri="{FF2B5EF4-FFF2-40B4-BE49-F238E27FC236}">
                <a16:creationId xmlns:a16="http://schemas.microsoft.com/office/drawing/2014/main" id="{BA7CAF6D-F1BC-50D3-C656-64BB439CCDA8}"/>
              </a:ext>
            </a:extLst>
          </p:cNvPr>
          <p:cNvCxnSpPr/>
          <p:nvPr/>
        </p:nvCxnSpPr>
        <p:spPr>
          <a:xfrm>
            <a:off x="4000344" y="5847535"/>
            <a:ext cx="105338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746" name="直接连接符 320">
            <a:extLst>
              <a:ext uri="{FF2B5EF4-FFF2-40B4-BE49-F238E27FC236}">
                <a16:creationId xmlns:a16="http://schemas.microsoft.com/office/drawing/2014/main" id="{8EAD7463-3E73-9B94-01A8-EF3AF8E9B54F}"/>
              </a:ext>
            </a:extLst>
          </p:cNvPr>
          <p:cNvCxnSpPr/>
          <p:nvPr/>
        </p:nvCxnSpPr>
        <p:spPr>
          <a:xfrm>
            <a:off x="6289052" y="5795559"/>
            <a:ext cx="62559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747" name="直接连接符 321">
            <a:extLst>
              <a:ext uri="{FF2B5EF4-FFF2-40B4-BE49-F238E27FC236}">
                <a16:creationId xmlns:a16="http://schemas.microsoft.com/office/drawing/2014/main" id="{46AA1E38-99B6-18BC-73A0-61259EF7E6E4}"/>
              </a:ext>
            </a:extLst>
          </p:cNvPr>
          <p:cNvCxnSpPr/>
          <p:nvPr/>
        </p:nvCxnSpPr>
        <p:spPr>
          <a:xfrm>
            <a:off x="6905905" y="4581919"/>
            <a:ext cx="0" cy="1199386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748" name="直接连接符 322">
            <a:extLst>
              <a:ext uri="{FF2B5EF4-FFF2-40B4-BE49-F238E27FC236}">
                <a16:creationId xmlns:a16="http://schemas.microsoft.com/office/drawing/2014/main" id="{E1F6145C-902B-317E-4FEA-3102FD84C26E}"/>
              </a:ext>
            </a:extLst>
          </p:cNvPr>
          <p:cNvCxnSpPr/>
          <p:nvPr/>
        </p:nvCxnSpPr>
        <p:spPr>
          <a:xfrm>
            <a:off x="6909880" y="4581919"/>
            <a:ext cx="25021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749" name="组合 2748">
            <a:extLst>
              <a:ext uri="{FF2B5EF4-FFF2-40B4-BE49-F238E27FC236}">
                <a16:creationId xmlns:a16="http://schemas.microsoft.com/office/drawing/2014/main" id="{77C60A45-8439-CE48-E6A6-46E7487BD553}"/>
              </a:ext>
            </a:extLst>
          </p:cNvPr>
          <p:cNvGrpSpPr/>
          <p:nvPr/>
        </p:nvGrpSpPr>
        <p:grpSpPr>
          <a:xfrm>
            <a:off x="5084966" y="5635055"/>
            <a:ext cx="1159685" cy="331959"/>
            <a:chOff x="5178444" y="5822218"/>
            <a:chExt cx="1223105" cy="350113"/>
          </a:xfrm>
        </p:grpSpPr>
        <p:sp>
          <p:nvSpPr>
            <p:cNvPr id="2750" name="流程图: 手动输入 146">
              <a:extLst>
                <a:ext uri="{FF2B5EF4-FFF2-40B4-BE49-F238E27FC236}">
                  <a16:creationId xmlns:a16="http://schemas.microsoft.com/office/drawing/2014/main" id="{A41EA1D1-0C48-5B88-E20F-19540FC25C17}"/>
                </a:ext>
              </a:extLst>
            </p:cNvPr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51" name="矩形 2750">
              <a:extLst>
                <a:ext uri="{FF2B5EF4-FFF2-40B4-BE49-F238E27FC236}">
                  <a16:creationId xmlns:a16="http://schemas.microsoft.com/office/drawing/2014/main" id="{F7B887AC-AB16-E88F-2A42-4B4682AC0EA5}"/>
                </a:ext>
              </a:extLst>
            </p:cNvPr>
            <p:cNvSpPr/>
            <p:nvPr/>
          </p:nvSpPr>
          <p:spPr>
            <a:xfrm>
              <a:off x="5260633" y="5859557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52" name="直接连接符 326">
            <a:extLst>
              <a:ext uri="{FF2B5EF4-FFF2-40B4-BE49-F238E27FC236}">
                <a16:creationId xmlns:a16="http://schemas.microsoft.com/office/drawing/2014/main" id="{F8FAB527-03FB-F974-AF0F-B633129C6B96}"/>
              </a:ext>
            </a:extLst>
          </p:cNvPr>
          <p:cNvCxnSpPr/>
          <p:nvPr/>
        </p:nvCxnSpPr>
        <p:spPr>
          <a:xfrm flipV="1">
            <a:off x="6594884" y="4768311"/>
            <a:ext cx="2804805" cy="15996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753" name="直接连接符 327">
            <a:extLst>
              <a:ext uri="{FF2B5EF4-FFF2-40B4-BE49-F238E27FC236}">
                <a16:creationId xmlns:a16="http://schemas.microsoft.com/office/drawing/2014/main" id="{BF347813-DD27-2D68-7478-47CFFAD6CF18}"/>
              </a:ext>
            </a:extLst>
          </p:cNvPr>
          <p:cNvCxnSpPr/>
          <p:nvPr/>
        </p:nvCxnSpPr>
        <p:spPr>
          <a:xfrm>
            <a:off x="6633345" y="4306300"/>
            <a:ext cx="0" cy="445255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754" name="直接连接符 328">
            <a:extLst>
              <a:ext uri="{FF2B5EF4-FFF2-40B4-BE49-F238E27FC236}">
                <a16:creationId xmlns:a16="http://schemas.microsoft.com/office/drawing/2014/main" id="{CDA179DE-5D8F-CC59-FAEE-4D1FBD2D94F3}"/>
              </a:ext>
            </a:extLst>
          </p:cNvPr>
          <p:cNvCxnSpPr/>
          <p:nvPr/>
        </p:nvCxnSpPr>
        <p:spPr>
          <a:xfrm flipV="1">
            <a:off x="6369989" y="4305595"/>
            <a:ext cx="267383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55605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0" grpId="0" animBg="1"/>
      <p:bldP spid="2600" grpId="0"/>
      <p:bldP spid="27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RISC-V</a:t>
            </a:r>
            <a:r>
              <a:rPr lang="zh-CN" altLang="en-US" sz="3200" dirty="0">
                <a:solidFill>
                  <a:schemeClr val="bg1"/>
                </a:solidFill>
              </a:rPr>
              <a:t>单周期</a:t>
            </a:r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5658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1056484" cy="3028336"/>
            <a:chOff x="1887176" y="1780605"/>
            <a:chExt cx="2661953" cy="132456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4081"/>
              <a:ext cx="2633333" cy="98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一种简单的基本设计方案来自于戴维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A.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帕特森（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David A. Patterson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和约翰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L.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亨尼斯（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John L. Hennessy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共同撰写的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计算机组成与设计：硬件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软件接口 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计算机体系结构：量化研究方法 第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，帕特森也是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RISC-I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项目的领导者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2633333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和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MIPS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类似，根据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指令集结构，可以设计出对应的微处理器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64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672791" y="1031820"/>
            <a:ext cx="9187643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实现同样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型指令、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32I</a:t>
            </a:r>
            <a:r>
              <a: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8B980AEA-D236-BEBA-622B-4638A148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66" y="1612813"/>
            <a:ext cx="7398965" cy="521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5862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7" y="1522188"/>
            <a:ext cx="11056484" cy="4136332"/>
            <a:chOff x="1887176" y="1780605"/>
            <a:chExt cx="2661953" cy="180918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6" y="2124081"/>
              <a:ext cx="2633333" cy="1465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每条指令需要其中的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个阶段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取指令（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Instruction Fetch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译码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取寄存器（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Instruction Decode/register fetch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计算地址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Execution/address calculation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访问内存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完成分支（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Memory access/branch completion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写回（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Write-back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WB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88849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指令执行的阶段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1980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8"/>
            <a:ext cx="6230289" cy="4522336"/>
            <a:chOff x="1887176" y="1780605"/>
            <a:chExt cx="1500001" cy="197802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7" y="2124081"/>
              <a:ext cx="1471380" cy="163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从主存中获得下一条指令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程序计数器（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包含下一条指令的地址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指令寄存器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Instruction Register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下一指令程序计数器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NPC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Next PC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Mem[PC]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PC+4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051743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的取指令阶段（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IF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8" name="Rectangle 410">
            <a:extLst>
              <a:ext uri="{FF2B5EF4-FFF2-40B4-BE49-F238E27FC236}">
                <a16:creationId xmlns:a16="http://schemas.microsoft.com/office/drawing/2014/main" id="{04E995F4-1429-45A1-B74A-DE77B1B33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965" y="1322133"/>
            <a:ext cx="978794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取指令</a:t>
            </a:r>
            <a:endParaRPr kumimoji="1" lang="zh-CN" altLang="zh-CN" sz="6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7A99E591-F595-4FBB-443D-D08DBCF4C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2" y="1765301"/>
            <a:ext cx="2944499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9170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8"/>
            <a:ext cx="6230289" cy="3783670"/>
            <a:chOff x="1887176" y="1780605"/>
            <a:chExt cx="1500001" cy="165493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7" y="2124081"/>
              <a:ext cx="1471380" cy="131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译码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控制器：识别指令的操作码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IR[6:0]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取寄存器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Regs[rs1];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Regs[rs2];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Sign_Ext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[11:0]);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14784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的指令译码阶段（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pic>
        <p:nvPicPr>
          <p:cNvPr id="7" name="图片 2">
            <a:extLst>
              <a:ext uri="{FF2B5EF4-FFF2-40B4-BE49-F238E27FC236}">
                <a16:creationId xmlns:a16="http://schemas.microsoft.com/office/drawing/2014/main" id="{09351E40-3057-2FC6-133F-8CAC7504A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453" y="581537"/>
            <a:ext cx="4060243" cy="619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3904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8"/>
            <a:ext cx="5740888" cy="4891668"/>
            <a:chOff x="1887176" y="1780605"/>
            <a:chExt cx="1382173" cy="21395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7" y="2124081"/>
              <a:ext cx="1353552" cy="1796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根据译码产生的控制信号（空心箭头）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类型指令：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ALUOut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ALUOut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 +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Cond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(A == B)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PCOffest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 + (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&lt;&lt; 1)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17640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的指令执行阶段（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pic>
        <p:nvPicPr>
          <p:cNvPr id="2" name="图片 2">
            <a:extLst>
              <a:ext uri="{FF2B5EF4-FFF2-40B4-BE49-F238E27FC236}">
                <a16:creationId xmlns:a16="http://schemas.microsoft.com/office/drawing/2014/main" id="{BCE69E39-3753-D7B0-A772-6E65C3DB1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457"/>
            <a:ext cx="5649534" cy="658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7782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7"/>
            <a:ext cx="5740888" cy="1920340"/>
            <a:chOff x="1887176" y="1780605"/>
            <a:chExt cx="1382173" cy="83993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7" y="2124081"/>
              <a:ext cx="1353552" cy="496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对主存进行访问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以及改写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263237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的访问主存阶段（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MEM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pic>
        <p:nvPicPr>
          <p:cNvPr id="7" name="图片 2">
            <a:extLst>
              <a:ext uri="{FF2B5EF4-FFF2-40B4-BE49-F238E27FC236}">
                <a16:creationId xmlns:a16="http://schemas.microsoft.com/office/drawing/2014/main" id="{FF87610B-D4CF-EAC0-868A-B6E364FC5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100" y="710839"/>
            <a:ext cx="6347690" cy="604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327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6"/>
            <a:ext cx="9810614" cy="5686363"/>
            <a:chOff x="1887176" y="1780605"/>
            <a:chExt cx="2361998" cy="24871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8898" y="2034725"/>
              <a:ext cx="2330276" cy="2233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MDR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Mem[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ALUOut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NPC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Mem[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ALUOut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B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NPC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NPC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 (Cond &amp;&amp; Branch)  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PCOffset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NPC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02742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的写回阶段（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WB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064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101884" cy="3129445"/>
            <a:chOff x="1887176" y="1780605"/>
            <a:chExt cx="2432124" cy="136878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指令执行部件间传送信息的路径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通路的建立由控制信号控制，受时钟驱动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不同指令或是同一指令在执行的不同阶段所激活的数据通路不同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包含运算部件和存储部件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数据通路的复杂度会影响指令执行的流程和执行效率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数据通路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6316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7"/>
            <a:ext cx="5740888" cy="3414340"/>
            <a:chOff x="1887176" y="1780605"/>
            <a:chExt cx="1382173" cy="149339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7" y="2124081"/>
              <a:ext cx="1353552" cy="1149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结果写到目标寄存器中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Regs[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MDR 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Regs[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ALUOut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02742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的写回阶段（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WB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pic>
        <p:nvPicPr>
          <p:cNvPr id="2" name="图片 2">
            <a:extLst>
              <a:ext uri="{FF2B5EF4-FFF2-40B4-BE49-F238E27FC236}">
                <a16:creationId xmlns:a16="http://schemas.microsoft.com/office/drawing/2014/main" id="{281729F5-ABB5-74A2-0997-F456724DE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9" y="306543"/>
            <a:ext cx="7321050" cy="655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8437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1056484" cy="4978165"/>
            <a:chOff x="1887176" y="1780605"/>
            <a:chExt cx="2661953" cy="217739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4081"/>
              <a:ext cx="2633333" cy="1833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不是所有的指令都要包括五个阶段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但是所有指令均需要取指令阶段和译码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取寄存器阶段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根据情况进行后续执行过程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整数运算指令和数据传送指令	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PC+4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下一条指令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中的值被改写为“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相对”，改变指令执行顺序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157490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单周期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的数据通路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498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1056484" cy="3131507"/>
            <a:chOff x="1887176" y="1780605"/>
            <a:chExt cx="2661953" cy="136968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4081"/>
              <a:ext cx="2633333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使用有限状态机描述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时钟，触发状态转换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指令寄存器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IR[6:0]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71040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单周期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的控制器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EB2C63-6ED1-09E7-2BD3-4593D22626F8}"/>
              </a:ext>
            </a:extLst>
          </p:cNvPr>
          <p:cNvSpPr txBox="1"/>
          <p:nvPr/>
        </p:nvSpPr>
        <p:spPr>
          <a:xfrm>
            <a:off x="5447763" y="2737859"/>
            <a:ext cx="6104586" cy="326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输出，空心箭头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IRWrite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位）信号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当前时钟周期内，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是否要加载新的指令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Branch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位）信号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当前执行的指令是否是分支指令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ALUOp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位）信号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当前执行的指令在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中要执行的是何种运算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161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8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ED8DB3C4-C8BA-A828-A10E-2B38DC948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17" y="0"/>
            <a:ext cx="686012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4295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8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Rectangle 410">
            <a:extLst>
              <a:ext uri="{FF2B5EF4-FFF2-40B4-BE49-F238E27FC236}">
                <a16:creationId xmlns:a16="http://schemas.microsoft.com/office/drawing/2014/main" id="{313C2FC4-36E4-4D31-75D6-B1F5E8A65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905" y="1425164"/>
            <a:ext cx="978794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取指令</a:t>
            </a:r>
            <a:endParaRPr kumimoji="1" lang="zh-CN" altLang="zh-CN" sz="6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522311E8-4B19-1663-D677-5BF6F0D0D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02" y="1868332"/>
            <a:ext cx="2944499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4484FF8-C00F-2A1C-D113-2C7749C71215}"/>
              </a:ext>
            </a:extLst>
          </p:cNvPr>
          <p:cNvSpPr txBox="1"/>
          <p:nvPr/>
        </p:nvSpPr>
        <p:spPr>
          <a:xfrm>
            <a:off x="1004552" y="2103180"/>
            <a:ext cx="6104586" cy="280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S0</a:t>
            </a:r>
            <a:endParaRPr kumimoji="0" lang="zh-CN" altLang="e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⟵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Mem[PC]</a:t>
            </a:r>
            <a:r>
              <a:rPr lang="zh-CN" altLang="e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NPC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⟵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PC+4</a:t>
            </a:r>
            <a:r>
              <a:rPr lang="zh-CN" altLang="e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主要控制信号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IRWrite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PCWrite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4032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8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4484FF8-C00F-2A1C-D113-2C7749C71215}"/>
              </a:ext>
            </a:extLst>
          </p:cNvPr>
          <p:cNvSpPr txBox="1"/>
          <p:nvPr/>
        </p:nvSpPr>
        <p:spPr>
          <a:xfrm>
            <a:off x="1004552" y="2103180"/>
            <a:ext cx="6104586" cy="3731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⟵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Regs[rs1];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⟵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Regs[rs2];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Imm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⟵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SEXT(</a:t>
            </a:r>
            <a:r>
              <a:rPr lang="en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imm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[11:0]);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主要控制信号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RegWrite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IRWrite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PCWrite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</p:txBody>
      </p:sp>
      <p:pic>
        <p:nvPicPr>
          <p:cNvPr id="2" name="图片 81">
            <a:extLst>
              <a:ext uri="{FF2B5EF4-FFF2-40B4-BE49-F238E27FC236}">
                <a16:creationId xmlns:a16="http://schemas.microsoft.com/office/drawing/2014/main" id="{07100783-364C-9794-5EE2-FA6F07F5C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10" y="450243"/>
            <a:ext cx="4163274" cy="61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2973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8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4484FF8-C00F-2A1C-D113-2C7749C71215}"/>
              </a:ext>
            </a:extLst>
          </p:cNvPr>
          <p:cNvSpPr txBox="1"/>
          <p:nvPr/>
        </p:nvSpPr>
        <p:spPr>
          <a:xfrm>
            <a:off x="1004552" y="2103180"/>
            <a:ext cx="6104586" cy="4192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LW/SW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ALUOut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⟵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 + </a:t>
            </a: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Imm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主要控制信号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ALUSrc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ALUOp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RegWrite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IRWrite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PCWrite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BE9C55-B638-9999-2B4C-CB2957D9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55" y="83199"/>
            <a:ext cx="5850383" cy="669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5569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8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4484FF8-C00F-2A1C-D113-2C7749C71215}"/>
              </a:ext>
            </a:extLst>
          </p:cNvPr>
          <p:cNvSpPr txBox="1"/>
          <p:nvPr/>
        </p:nvSpPr>
        <p:spPr>
          <a:xfrm>
            <a:off x="1004552" y="2103180"/>
            <a:ext cx="6104586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指令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MDR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⟵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Mem[</a:t>
            </a: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ALUOut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⟵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NPC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主要控制信号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MemRead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Branch=0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PCWrite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ALUSrc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ALUOp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=00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RegWrite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IRWrite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BE9C55-B638-9999-2B4C-CB2957D9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55" y="83199"/>
            <a:ext cx="5850383" cy="669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4022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8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4484FF8-C00F-2A1C-D113-2C7749C71215}"/>
              </a:ext>
            </a:extLst>
          </p:cNvPr>
          <p:cNvSpPr txBox="1"/>
          <p:nvPr/>
        </p:nvSpPr>
        <p:spPr>
          <a:xfrm>
            <a:off x="1004552" y="2103180"/>
            <a:ext cx="610458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LW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Regs[</a:t>
            </a: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⟵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MDR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控制信号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RegWrite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MemToReg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MemRead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Branch=0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PCWrite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ALUSrc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ALUOp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=00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IRWrite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D7C98E6A-4EC2-DEDF-C880-5AC44681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"/>
          <a:stretch>
            <a:fillRect/>
          </a:stretch>
        </p:blipFill>
        <p:spPr bwMode="auto">
          <a:xfrm>
            <a:off x="4810641" y="269569"/>
            <a:ext cx="7381359" cy="631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1162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r>
              <a:rPr lang="zh-CN" altLang="en-US" sz="3200" dirty="0">
                <a:solidFill>
                  <a:schemeClr val="bg1"/>
                </a:solidFill>
              </a:rPr>
              <a:t>的性能指标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13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101884" cy="4753543"/>
            <a:chOff x="1887176" y="1780605"/>
            <a:chExt cx="2432124" cy="207915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173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(Program Counter)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程序计数器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X86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EIP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MIPS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  (Instruction Register)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指令寄存器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		[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  (Address Register)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地址寄存器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MAR		[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  (Data Register)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数据缓冲寄存器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MDR		[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  (Accumulate Count)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累加寄存器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		[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PSW (Program Status Word)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程序状态字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	[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X86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EFLAGS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MIPS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18610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中主要寄存器类型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6608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282A30-3170-4585-5BDC-CEC0D37A8332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r>
              <a:rPr lang="zh-CN" altLang="en-US" sz="2000" dirty="0">
                <a:solidFill>
                  <a:srgbClr val="BD934E"/>
                </a:solidFill>
              </a:rPr>
              <a:t>的性能指标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4F8C28-04AD-6971-7996-B079FE1BA655}"/>
              </a:ext>
            </a:extLst>
          </p:cNvPr>
          <p:cNvGrpSpPr/>
          <p:nvPr/>
        </p:nvGrpSpPr>
        <p:grpSpPr>
          <a:xfrm>
            <a:off x="711427" y="1522188"/>
            <a:ext cx="10647740" cy="4578368"/>
            <a:chOff x="1887176" y="1780605"/>
            <a:chExt cx="2563544" cy="200253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86F669-C3FB-733A-3812-ED3AED798FA5}"/>
                </a:ext>
              </a:extLst>
            </p:cNvPr>
            <p:cNvSpPr/>
            <p:nvPr/>
          </p:nvSpPr>
          <p:spPr>
            <a:xfrm>
              <a:off x="1915796" y="2034725"/>
              <a:ext cx="2534924" cy="1748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单周期处理器的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为多少？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CPI=1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越小，则性能越好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单周期处理器的性能？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计算机的性能除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外，还取决于时钟周期的宽度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单周期处理器的时钟宽度为最复杂指令的执行时间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很多指令可以在更短的时间内完成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现代电子计算机采用多周期方式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3E5BCB-FEDF-2916-F83A-DBEA770F3817}"/>
                </a:ext>
              </a:extLst>
            </p:cNvPr>
            <p:cNvSpPr/>
            <p:nvPr/>
          </p:nvSpPr>
          <p:spPr>
            <a:xfrm>
              <a:off x="1887176" y="1780605"/>
              <a:ext cx="186570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性能评价（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，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Cycles Per Instruction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1529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282A30-3170-4585-5BDC-CEC0D37A8332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r>
              <a:rPr lang="zh-CN" altLang="en-US" sz="2000" dirty="0">
                <a:solidFill>
                  <a:srgbClr val="BD934E"/>
                </a:solidFill>
              </a:rPr>
              <a:t>的性能指标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4F8C28-04AD-6971-7996-B079FE1BA655}"/>
              </a:ext>
            </a:extLst>
          </p:cNvPr>
          <p:cNvGrpSpPr/>
          <p:nvPr/>
        </p:nvGrpSpPr>
        <p:grpSpPr>
          <a:xfrm>
            <a:off x="711427" y="1522188"/>
            <a:ext cx="10647740" cy="4312207"/>
            <a:chOff x="1887176" y="1780605"/>
            <a:chExt cx="2563544" cy="18861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86F669-C3FB-733A-3812-ED3AED798FA5}"/>
                </a:ext>
              </a:extLst>
            </p:cNvPr>
            <p:cNvSpPr/>
            <p:nvPr/>
          </p:nvSpPr>
          <p:spPr>
            <a:xfrm>
              <a:off x="1915796" y="2034725"/>
              <a:ext cx="2534924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计算机有两种不同的性能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 to do the task 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响应时间（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response time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执行时间（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execution time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等待时间或时延（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latency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Tasks per day, hour, sec, ns. ..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吞吐率（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throughput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带宽（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bandwidth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3E5BCB-FEDF-2916-F83A-DBEA770F3817}"/>
                </a:ext>
              </a:extLst>
            </p:cNvPr>
            <p:cNvSpPr/>
            <p:nvPr/>
          </p:nvSpPr>
          <p:spPr>
            <a:xfrm>
              <a:off x="1887176" y="1780605"/>
              <a:ext cx="57280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性能评价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155CF82-614D-7E3B-3951-F29791219865}"/>
              </a:ext>
            </a:extLst>
          </p:cNvPr>
          <p:cNvSpPr txBox="1"/>
          <p:nvPr/>
        </p:nvSpPr>
        <p:spPr>
          <a:xfrm>
            <a:off x="5254929" y="2103180"/>
            <a:ext cx="61042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不同应用场合用户关心的性能不同：</a:t>
            </a:r>
          </a:p>
          <a:p>
            <a:pPr lvl="1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63DE8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rgbClr val="063DE8"/>
                </a:solidFill>
                <a:ea typeface="黑体" panose="02010609060101010101" pitchFamily="49" charset="-122"/>
              </a:rPr>
              <a:t>要求吞吐率高的场合，例如：</a:t>
            </a:r>
          </a:p>
          <a:p>
            <a:pPr lvl="1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63DE8"/>
                </a:solidFill>
                <a:ea typeface="黑体" panose="02010609060101010101" pitchFamily="49" charset="-122"/>
              </a:rPr>
              <a:t>    </a:t>
            </a:r>
            <a:r>
              <a:rPr lang="zh-CN" altLang="en-US" sz="2000" dirty="0">
                <a:solidFill>
                  <a:srgbClr val="008000"/>
                </a:solidFill>
                <a:ea typeface="黑体" panose="02010609060101010101" pitchFamily="49" charset="-122"/>
              </a:rPr>
              <a:t>多媒体应用（音</a:t>
            </a:r>
            <a:r>
              <a:rPr lang="en-US" altLang="zh-CN" sz="2000" dirty="0">
                <a:solidFill>
                  <a:srgbClr val="008000"/>
                </a:solidFill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rgbClr val="008000"/>
                </a:solidFill>
                <a:ea typeface="黑体" panose="02010609060101010101" pitchFamily="49" charset="-122"/>
              </a:rPr>
              <a:t>视频播放要流畅）</a:t>
            </a:r>
          </a:p>
          <a:p>
            <a:pPr lvl="1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63DE8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rgbClr val="063DE8"/>
                </a:solidFill>
                <a:ea typeface="黑体" panose="02010609060101010101" pitchFamily="49" charset="-122"/>
              </a:rPr>
              <a:t>要求响应时间短的场合：例如：</a:t>
            </a:r>
          </a:p>
          <a:p>
            <a:pPr lvl="1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63DE8"/>
                </a:solidFill>
                <a:ea typeface="黑体" panose="02010609060101010101" pitchFamily="49" charset="-122"/>
              </a:rPr>
              <a:t>    </a:t>
            </a:r>
            <a:r>
              <a:rPr lang="zh-CN" altLang="en-US" sz="2000" dirty="0">
                <a:solidFill>
                  <a:srgbClr val="008000"/>
                </a:solidFill>
                <a:ea typeface="黑体" panose="02010609060101010101" pitchFamily="49" charset="-122"/>
              </a:rPr>
              <a:t>事务处理系统（存</a:t>
            </a:r>
            <a:r>
              <a:rPr lang="en-US" altLang="zh-CN" sz="2000" dirty="0">
                <a:solidFill>
                  <a:srgbClr val="008000"/>
                </a:solidFill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rgbClr val="008000"/>
                </a:solidFill>
                <a:ea typeface="黑体" panose="02010609060101010101" pitchFamily="49" charset="-122"/>
              </a:rPr>
              <a:t>取款速度要快）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2560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282A30-3170-4585-5BDC-CEC0D37A8332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r>
              <a:rPr lang="zh-CN" altLang="en-US" sz="2000" dirty="0">
                <a:solidFill>
                  <a:srgbClr val="BD934E"/>
                </a:solidFill>
              </a:rPr>
              <a:t>的性能指标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4F8C28-04AD-6971-7996-B079FE1BA655}"/>
              </a:ext>
            </a:extLst>
          </p:cNvPr>
          <p:cNvGrpSpPr/>
          <p:nvPr/>
        </p:nvGrpSpPr>
        <p:grpSpPr>
          <a:xfrm>
            <a:off x="711427" y="1522187"/>
            <a:ext cx="10647740" cy="1542217"/>
            <a:chOff x="1887176" y="1780605"/>
            <a:chExt cx="2563544" cy="67455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86F669-C3FB-733A-3812-ED3AED798FA5}"/>
                </a:ext>
              </a:extLst>
            </p:cNvPr>
            <p:cNvSpPr/>
            <p:nvPr/>
          </p:nvSpPr>
          <p:spPr>
            <a:xfrm>
              <a:off x="1915796" y="2034725"/>
              <a:ext cx="2534924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基本的性能评价标准：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的执行时间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程序由指令构成，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执行时间就是执行程序中每条指令的时间，简称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3E5BCB-FEDF-2916-F83A-DBEA770F3817}"/>
                </a:ext>
              </a:extLst>
            </p:cNvPr>
            <p:cNvSpPr/>
            <p:nvPr/>
          </p:nvSpPr>
          <p:spPr>
            <a:xfrm>
              <a:off x="1887176" y="1780605"/>
              <a:ext cx="57280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性能评价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8370C29-4E39-D2FC-8CC4-DC664B477F23}"/>
              </a:ext>
            </a:extLst>
          </p:cNvPr>
          <p:cNvGrpSpPr>
            <a:grpSpLocks/>
          </p:cNvGrpSpPr>
          <p:nvPr/>
        </p:nvGrpSpPr>
        <p:grpSpPr bwMode="auto">
          <a:xfrm>
            <a:off x="1809709" y="3442517"/>
            <a:ext cx="8181975" cy="1749425"/>
            <a:chOff x="368" y="3013"/>
            <a:chExt cx="5094" cy="1102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75F5D6A2-6768-7117-DACB-CC011CE8F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" y="3013"/>
              <a:ext cx="5094" cy="1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marL="285750" indent="-285750">
                <a:tabLst>
                  <a:tab pos="2286000" algn="l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2286000" algn="l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2286000" algn="l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2286000" algn="l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2286000" algn="l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“ 机器</a:t>
              </a:r>
              <a:r>
                <a: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X</a:t>
              </a:r>
              <a:r>
                <a:rPr lang="zh-CN" altLang="en-US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的速度（性能）是</a:t>
              </a:r>
              <a:r>
                <a: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Y</a:t>
              </a:r>
              <a:r>
                <a:rPr lang="zh-CN" altLang="en-US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的</a:t>
              </a:r>
              <a:r>
                <a: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n</a:t>
              </a:r>
              <a:r>
                <a:rPr lang="zh-CN" altLang="en-US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倍</a:t>
              </a:r>
              <a:r>
                <a: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”  </a:t>
              </a:r>
              <a:r>
                <a:rPr lang="zh-CN" altLang="en-US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的含义：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ea typeface="宋体" panose="02010600030101010101" pitchFamily="2" charset="-122"/>
                </a:rPr>
                <a:t>	</a:t>
              </a:r>
              <a:r>
                <a:rPr lang="en-US" altLang="zh-CN" sz="2000" dirty="0" err="1">
                  <a:solidFill>
                    <a:srgbClr val="000000"/>
                  </a:solidFill>
                  <a:ea typeface="宋体" panose="02010600030101010101" pitchFamily="2" charset="-122"/>
                </a:rPr>
                <a:t>ExTime</a:t>
              </a:r>
              <a:r>
                <a:rPr lang="en-US" altLang="zh-CN" sz="2000" dirty="0">
                  <a:solidFill>
                    <a:srgbClr val="000000"/>
                  </a:solidFill>
                  <a:ea typeface="宋体" panose="02010600030101010101" pitchFamily="2" charset="-122"/>
                </a:rPr>
                <a:t>(Y) 	Performance(X)  </a:t>
              </a:r>
            </a:p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ea typeface="宋体" panose="02010600030101010101" pitchFamily="2" charset="-122"/>
                </a:rPr>
                <a:t>	                        =                              = n	</a:t>
              </a:r>
            </a:p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ea typeface="宋体" panose="02010600030101010101" pitchFamily="2" charset="-122"/>
                </a:rPr>
                <a:t>	</a:t>
              </a:r>
              <a:r>
                <a:rPr lang="en-US" altLang="zh-CN" sz="2000" dirty="0" err="1">
                  <a:solidFill>
                    <a:srgbClr val="000000"/>
                  </a:solidFill>
                  <a:ea typeface="宋体" panose="02010600030101010101" pitchFamily="2" charset="-122"/>
                </a:rPr>
                <a:t>ExTime</a:t>
              </a:r>
              <a:r>
                <a:rPr lang="en-US" altLang="zh-CN" sz="2000" dirty="0">
                  <a:solidFill>
                    <a:srgbClr val="000000"/>
                  </a:solidFill>
                  <a:ea typeface="宋体" panose="02010600030101010101" pitchFamily="2" charset="-122"/>
                </a:rPr>
                <a:t>(X)	Performance(Y)</a:t>
              </a:r>
            </a:p>
            <a:p>
              <a:pPr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C5E4E6CC-CD28-968D-191D-77B73C52F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" y="3525"/>
              <a:ext cx="9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F27CB51F-E793-A095-3947-D13FC7F33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0" y="3520"/>
              <a:ext cx="11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3" name="Text Box 7">
            <a:extLst>
              <a:ext uri="{FF2B5EF4-FFF2-40B4-BE49-F238E27FC236}">
                <a16:creationId xmlns:a16="http://schemas.microsoft.com/office/drawing/2014/main" id="{1BB99A76-C921-A5B6-88C0-3B663CF61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470" y="4752203"/>
            <a:ext cx="5189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C0128"/>
                </a:solidFill>
                <a:latin typeface="Helvetica" pitchFamily="2" charset="0"/>
                <a:ea typeface="黑体" panose="02010609060101010101" pitchFamily="49" charset="-122"/>
              </a:rPr>
              <a:t>相对性能用执行时间的倒数来表示！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288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282A30-3170-4585-5BDC-CEC0D37A8332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r>
              <a:rPr lang="zh-CN" altLang="en-US" sz="2000" dirty="0">
                <a:solidFill>
                  <a:srgbClr val="BD934E"/>
                </a:solidFill>
              </a:rPr>
              <a:t>的性能指标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4F8C28-04AD-6971-7996-B079FE1BA655}"/>
              </a:ext>
            </a:extLst>
          </p:cNvPr>
          <p:cNvGrpSpPr/>
          <p:nvPr/>
        </p:nvGrpSpPr>
        <p:grpSpPr>
          <a:xfrm>
            <a:off x="711427" y="1522187"/>
            <a:ext cx="10647740" cy="1080551"/>
            <a:chOff x="1887176" y="1780605"/>
            <a:chExt cx="2563544" cy="47262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86F669-C3FB-733A-3812-ED3AED798FA5}"/>
                </a:ext>
              </a:extLst>
            </p:cNvPr>
            <p:cNvSpPr/>
            <p:nvPr/>
          </p:nvSpPr>
          <p:spPr>
            <a:xfrm>
              <a:off x="1915796" y="2034725"/>
              <a:ext cx="253492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执行时间的计算（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3E5BCB-FEDF-2916-F83A-DBEA770F3817}"/>
                </a:ext>
              </a:extLst>
            </p:cNvPr>
            <p:cNvSpPr/>
            <p:nvPr/>
          </p:nvSpPr>
          <p:spPr>
            <a:xfrm>
              <a:off x="1887176" y="1780605"/>
              <a:ext cx="57280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性能评价</a:t>
              </a:r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1E4ADBC7-DC3E-109A-62AB-7E72C8760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427" y="3075453"/>
            <a:ext cx="6457001" cy="275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spcBef>
                <a:spcPct val="35000"/>
              </a:spcBef>
              <a:spcAft>
                <a:spcPct val="0"/>
              </a:spcAft>
              <a:buSzPct val="100000"/>
              <a:buChar char="°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spcBef>
                <a:spcPct val="35000"/>
              </a:spcBef>
              <a:spcAft>
                <a:spcPct val="0"/>
              </a:spcAft>
              <a:buSzPct val="100000"/>
              <a:buChar char="•"/>
              <a:defRPr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SzPct val="100000"/>
              <a:buChar char="-"/>
              <a:defRPr b="1" kern="1200">
                <a:solidFill>
                  <a:srgbClr val="B7011F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3200" marR="0" lvl="0" indent="-203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CPU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执行时间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CPU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时钟周期数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程序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×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时钟周期</a:t>
            </a:r>
          </a:p>
          <a:p>
            <a:pPr marL="203200" marR="0" lvl="0" indent="-203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                      =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CPU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时钟周期数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程序 </a:t>
            </a:r>
            <a:r>
              <a:rPr lang="en-US" altLang="zh-CN" sz="2000" dirty="0">
                <a:solidFill>
                  <a:srgbClr val="000000"/>
                </a:solidFill>
                <a:latin typeface="Arial"/>
              </a:rPr>
              <a:t>÷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时钟频率</a:t>
            </a:r>
          </a:p>
          <a:p>
            <a:pPr marL="203200" marR="0" lvl="0" indent="-203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                      =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指令条数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程序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×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CPI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×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时钟周期</a:t>
            </a:r>
          </a:p>
          <a:p>
            <a:pPr marL="203200" marR="0" lvl="0" indent="-203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03200" marR="0" lvl="0" indent="-203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CPU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时钟周期数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程序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指令条数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程序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×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CPI</a:t>
            </a:r>
          </a:p>
          <a:p>
            <a:pPr lvl="0">
              <a:spcBef>
                <a:spcPct val="30000"/>
              </a:spcBef>
              <a:buNone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CPI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=</a:t>
            </a:r>
            <a:r>
              <a:rPr lang="en-US" altLang="zh-CN" sz="2000" dirty="0">
                <a:solidFill>
                  <a:srgbClr val="000000"/>
                </a:solidFill>
                <a:ea typeface="黑体" panose="02010609060101010101" pitchFamily="49" charset="-122"/>
              </a:rPr>
              <a:t> CPU</a:t>
            </a: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时钟周期数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程序 </a:t>
            </a:r>
            <a:r>
              <a:rPr lang="en-US" altLang="zh-CN" sz="2000" dirty="0">
                <a:solidFill>
                  <a:srgbClr val="000000"/>
                </a:solidFill>
                <a:latin typeface="Arial"/>
              </a:rPr>
              <a:t>÷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指令条数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程序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  <a:p>
            <a:pPr marL="203200" marR="0" lvl="0" indent="-203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B12456-9A22-704F-6EDA-EDDEC2349047}"/>
              </a:ext>
            </a:extLst>
          </p:cNvPr>
          <p:cNvSpPr txBox="1"/>
          <p:nvPr/>
        </p:nvSpPr>
        <p:spPr>
          <a:xfrm>
            <a:off x="7287302" y="2516241"/>
            <a:ext cx="4772892" cy="1840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200" marR="0" lvl="0" indent="-203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CPI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用来衡量以下各方面的综合结果</a:t>
            </a:r>
          </a:p>
          <a:p>
            <a:pPr marL="685800" marR="0" lvl="1" indent="-1905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Instruction Set Architecture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ISA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）</a:t>
            </a:r>
          </a:p>
          <a:p>
            <a:pPr marL="685800" marR="0" lvl="1" indent="-1905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Implementation of that architecture</a:t>
            </a:r>
          </a:p>
          <a:p>
            <a:pPr marL="685800" marR="0" lvl="1" indent="-1905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  （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Organization &amp; Technology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）</a:t>
            </a:r>
          </a:p>
          <a:p>
            <a:pPr marL="685800" marR="0" lvl="1" indent="-1905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Program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Compiler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、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Algorithm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）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 </a:t>
            </a:r>
            <a:endParaRPr lang="zh-CN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4899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282A30-3170-4585-5BDC-CEC0D37A8332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r>
              <a:rPr lang="zh-CN" altLang="en-US" sz="2000" dirty="0">
                <a:solidFill>
                  <a:srgbClr val="BD934E"/>
                </a:solidFill>
              </a:rPr>
              <a:t>的性能指标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4F8C28-04AD-6971-7996-B079FE1BA655}"/>
              </a:ext>
            </a:extLst>
          </p:cNvPr>
          <p:cNvGrpSpPr/>
          <p:nvPr/>
        </p:nvGrpSpPr>
        <p:grpSpPr>
          <a:xfrm>
            <a:off x="711427" y="1522187"/>
            <a:ext cx="10647740" cy="2927213"/>
            <a:chOff x="1887176" y="1780605"/>
            <a:chExt cx="2563544" cy="128033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86F669-C3FB-733A-3812-ED3AED798FA5}"/>
                </a:ext>
              </a:extLst>
            </p:cNvPr>
            <p:cNvSpPr/>
            <p:nvPr/>
          </p:nvSpPr>
          <p:spPr>
            <a:xfrm>
              <a:off x="1915796" y="2034725"/>
              <a:ext cx="2534924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执行时间的计算（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对于某一条特定的指令而言，其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是一个确定的值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对于某一个程序或一台机器而言，其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是一个平均值，表示该程序或该机器指令集中每条指令执行时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需要多少时钟周期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3E5BCB-FEDF-2916-F83A-DBEA770F3817}"/>
                </a:ext>
              </a:extLst>
            </p:cNvPr>
            <p:cNvSpPr/>
            <p:nvPr/>
          </p:nvSpPr>
          <p:spPr>
            <a:xfrm>
              <a:off x="1887176" y="1780605"/>
              <a:ext cx="57280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性能评价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7418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282A30-3170-4585-5BDC-CEC0D37A8332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r>
              <a:rPr lang="zh-CN" altLang="en-US" sz="2000" dirty="0">
                <a:solidFill>
                  <a:srgbClr val="BD934E"/>
                </a:solidFill>
              </a:rPr>
              <a:t>的性能指标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4F8C28-04AD-6971-7996-B079FE1BA655}"/>
              </a:ext>
            </a:extLst>
          </p:cNvPr>
          <p:cNvGrpSpPr/>
          <p:nvPr/>
        </p:nvGrpSpPr>
        <p:grpSpPr>
          <a:xfrm>
            <a:off x="711427" y="1522187"/>
            <a:ext cx="10647740" cy="1080551"/>
            <a:chOff x="1887176" y="1780605"/>
            <a:chExt cx="2563544" cy="47262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86F669-C3FB-733A-3812-ED3AED798FA5}"/>
                </a:ext>
              </a:extLst>
            </p:cNvPr>
            <p:cNvSpPr/>
            <p:nvPr/>
          </p:nvSpPr>
          <p:spPr>
            <a:xfrm>
              <a:off x="1915796" y="2034725"/>
              <a:ext cx="253492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执行时间的计算（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3E5BCB-FEDF-2916-F83A-DBEA770F3817}"/>
                </a:ext>
              </a:extLst>
            </p:cNvPr>
            <p:cNvSpPr/>
            <p:nvPr/>
          </p:nvSpPr>
          <p:spPr>
            <a:xfrm>
              <a:off x="1887176" y="1780605"/>
              <a:ext cx="57280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性能评价</a:t>
              </a:r>
            </a:p>
          </p:txBody>
        </p:sp>
      </p:grpSp>
      <p:sp>
        <p:nvSpPr>
          <p:cNvPr id="70" name="AutoShape 16">
            <a:extLst>
              <a:ext uri="{FF2B5EF4-FFF2-40B4-BE49-F238E27FC236}">
                <a16:creationId xmlns:a16="http://schemas.microsoft.com/office/drawing/2014/main" id="{2721865E-64D0-C418-A3D9-49571BB97DD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548953" y="4879974"/>
            <a:ext cx="31051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1" name="Rectangle 18">
            <a:extLst>
              <a:ext uri="{FF2B5EF4-FFF2-40B4-BE49-F238E27FC236}">
                <a16:creationId xmlns:a16="http://schemas.microsoft.com/office/drawing/2014/main" id="{56E458A4-CA6E-4DC2-7585-CE5CE0AF6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6447" y="5014911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2" name="Group 94">
            <a:extLst>
              <a:ext uri="{FF2B5EF4-FFF2-40B4-BE49-F238E27FC236}">
                <a16:creationId xmlns:a16="http://schemas.microsoft.com/office/drawing/2014/main" id="{AA3E5BDF-9E4B-7CBF-092F-BF1C2BB28314}"/>
              </a:ext>
            </a:extLst>
          </p:cNvPr>
          <p:cNvGrpSpPr>
            <a:grpSpLocks/>
          </p:cNvGrpSpPr>
          <p:nvPr/>
        </p:nvGrpSpPr>
        <p:grpSpPr bwMode="auto">
          <a:xfrm>
            <a:off x="2010291" y="4027486"/>
            <a:ext cx="8213725" cy="1090612"/>
            <a:chOff x="198" y="3341"/>
            <a:chExt cx="5174" cy="687"/>
          </a:xfrm>
        </p:grpSpPr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916A61AE-4755-6E24-C1F0-3CC5E3C9D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" y="3341"/>
              <a:ext cx="517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假定</a:t>
              </a: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CPI</a:t>
              </a:r>
              <a:r>
                <a:rPr kumimoji="0" lang="en-US" altLang="zh-CN" sz="1400" b="1" i="1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1" i="1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是各指令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CPI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和在程序中的出现频率，则程序综合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CPI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为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63DE8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:</a:t>
              </a:r>
            </a:p>
          </p:txBody>
        </p:sp>
        <p:grpSp>
          <p:nvGrpSpPr>
            <p:cNvPr id="74" name="Group 75">
              <a:extLst>
                <a:ext uri="{FF2B5EF4-FFF2-40B4-BE49-F238E27FC236}">
                  <a16:creationId xmlns:a16="http://schemas.microsoft.com/office/drawing/2014/main" id="{9D3009BD-E319-7E75-DB0C-D78C754727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" y="3505"/>
              <a:ext cx="4254" cy="523"/>
              <a:chOff x="768" y="2853"/>
              <a:chExt cx="4254" cy="523"/>
            </a:xfrm>
          </p:grpSpPr>
          <p:sp>
            <p:nvSpPr>
              <p:cNvPr id="75" name="Rectangle 6">
                <a:extLst>
                  <a:ext uri="{FF2B5EF4-FFF2-40B4-BE49-F238E27FC236}">
                    <a16:creationId xmlns:a16="http://schemas.microsoft.com/office/drawing/2014/main" id="{B44FF26E-0856-8446-9B22-7441A8E13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943"/>
                <a:ext cx="648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CPI  =</a:t>
                </a: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 </a:t>
                </a:r>
                <a:r>
                  <a:rPr kumimoji="0" lang="en-US" altLang="zh-CN" sz="3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11">
                <a:extLst>
                  <a:ext uri="{FF2B5EF4-FFF2-40B4-BE49-F238E27FC236}">
                    <a16:creationId xmlns:a16="http://schemas.microsoft.com/office/drawing/2014/main" id="{6839BCB7-D7A3-48C5-1D6C-67A91CB8E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2" y="2901"/>
                <a:ext cx="5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where</a:t>
                </a:r>
                <a:r>
                  <a:rPr kumimoji="0" lang="en-US" altLang="zh-CN" sz="3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 </a:t>
                </a:r>
                <a:endPara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77" name="Group 61">
                <a:extLst>
                  <a:ext uri="{FF2B5EF4-FFF2-40B4-BE49-F238E27FC236}">
                    <a16:creationId xmlns:a16="http://schemas.microsoft.com/office/drawing/2014/main" id="{44BD8C71-E4E7-474C-A00E-4281A37292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0" y="2938"/>
                <a:ext cx="990" cy="413"/>
                <a:chOff x="1746" y="2782"/>
                <a:chExt cx="990" cy="413"/>
              </a:xfrm>
            </p:grpSpPr>
            <p:sp>
              <p:nvSpPr>
                <p:cNvPr id="89" name="Rectangle 48">
                  <a:extLst>
                    <a:ext uri="{FF2B5EF4-FFF2-40B4-BE49-F238E27FC236}">
                      <a16:creationId xmlns:a16="http://schemas.microsoft.com/office/drawing/2014/main" id="{CBE8A91F-7259-A076-7137-F2579C765E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6" y="2813"/>
                  <a:ext cx="0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0" name="Rectangle 49">
                  <a:extLst>
                    <a:ext uri="{FF2B5EF4-FFF2-40B4-BE49-F238E27FC236}">
                      <a16:creationId xmlns:a16="http://schemas.microsoft.com/office/drawing/2014/main" id="{93DDD7FA-BAC2-005A-8171-C948F976BD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3059"/>
                  <a:ext cx="65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=</a:t>
                  </a:r>
                </a:p>
              </p:txBody>
            </p:sp>
            <p:sp>
              <p:nvSpPr>
                <p:cNvPr id="91" name="Rectangle 50">
                  <a:extLst>
                    <a:ext uri="{FF2B5EF4-FFF2-40B4-BE49-F238E27FC236}">
                      <a16:creationId xmlns:a16="http://schemas.microsoft.com/office/drawing/2014/main" id="{F4C0BDF3-D177-11DD-D235-B10AE188EF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6" y="2866"/>
                  <a:ext cx="77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宋体" panose="02010600030101010101" pitchFamily="2" charset="-122"/>
                    </a:rPr>
                    <a:t>x</a:t>
                  </a:r>
                </a:p>
              </p:txBody>
            </p:sp>
            <p:sp>
              <p:nvSpPr>
                <p:cNvPr id="92" name="Rectangle 51">
                  <a:extLst>
                    <a:ext uri="{FF2B5EF4-FFF2-40B4-BE49-F238E27FC236}">
                      <a16:creationId xmlns:a16="http://schemas.microsoft.com/office/drawing/2014/main" id="{6749C64C-E02A-45B2-F46C-D287639957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6" y="2866"/>
                  <a:ext cx="195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∑</a:t>
                  </a:r>
                  <a:endParaRPr kumimoji="0" lang="en-US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3" name="Rectangle 52">
                  <a:extLst>
                    <a:ext uri="{FF2B5EF4-FFF2-40B4-BE49-F238E27FC236}">
                      <a16:creationId xmlns:a16="http://schemas.microsoft.com/office/drawing/2014/main" id="{7C9220A2-E8E1-EFB3-4EBC-56661D205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0" y="2782"/>
                  <a:ext cx="63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1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n</a:t>
                  </a:r>
                  <a:endParaRPr kumimoji="0" lang="en-US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4" name="Rectangle 53">
                  <a:extLst>
                    <a:ext uri="{FF2B5EF4-FFF2-40B4-BE49-F238E27FC236}">
                      <a16:creationId xmlns:a16="http://schemas.microsoft.com/office/drawing/2014/main" id="{467F4D65-72F7-A106-03FD-D88A6DE4E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6" y="3055"/>
                  <a:ext cx="31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1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endParaRPr kumimoji="0" lang="en-US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5" name="Rectangle 54">
                  <a:extLst>
                    <a:ext uri="{FF2B5EF4-FFF2-40B4-BE49-F238E27FC236}">
                      <a16:creationId xmlns:a16="http://schemas.microsoft.com/office/drawing/2014/main" id="{7F402CDC-5148-ACF4-4076-41F2D9332B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5" y="2979"/>
                  <a:ext cx="31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1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endParaRPr kumimoji="0" lang="en-US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6" name="Rectangle 55">
                  <a:extLst>
                    <a:ext uri="{FF2B5EF4-FFF2-40B4-BE49-F238E27FC236}">
                      <a16:creationId xmlns:a16="http://schemas.microsoft.com/office/drawing/2014/main" id="{FF5D3241-F29C-403F-EA8F-426DACA83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2979"/>
                  <a:ext cx="31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1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endParaRPr kumimoji="0" lang="en-US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7" name="Rectangle 56">
                  <a:extLst>
                    <a:ext uri="{FF2B5EF4-FFF2-40B4-BE49-F238E27FC236}">
                      <a16:creationId xmlns:a16="http://schemas.microsoft.com/office/drawing/2014/main" id="{DC250D86-9D82-FF3F-9BFA-F26B7FEA0C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1" y="2860"/>
                  <a:ext cx="1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1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F</a:t>
                  </a:r>
                </a:p>
              </p:txBody>
            </p:sp>
            <p:sp>
              <p:nvSpPr>
                <p:cNvPr id="98" name="Rectangle 57">
                  <a:extLst>
                    <a:ext uri="{FF2B5EF4-FFF2-40B4-BE49-F238E27FC236}">
                      <a16:creationId xmlns:a16="http://schemas.microsoft.com/office/drawing/2014/main" id="{541B2E7B-59B4-1A8A-601B-EF9E427BEB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1" y="2860"/>
                  <a:ext cx="26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1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CPI</a:t>
                  </a:r>
                  <a:endPara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9" name="Rectangle 59">
                  <a:extLst>
                    <a:ext uri="{FF2B5EF4-FFF2-40B4-BE49-F238E27FC236}">
                      <a16:creationId xmlns:a16="http://schemas.microsoft.com/office/drawing/2014/main" id="{BFBD95BF-0B34-76FD-7B4F-3F66C772EE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0" y="3055"/>
                  <a:ext cx="57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</a:p>
              </p:txBody>
            </p:sp>
          </p:grpSp>
          <p:sp>
            <p:nvSpPr>
              <p:cNvPr id="78" name="AutoShape 62">
                <a:extLst>
                  <a:ext uri="{FF2B5EF4-FFF2-40B4-BE49-F238E27FC236}">
                    <a16:creationId xmlns:a16="http://schemas.microsoft.com/office/drawing/2014/main" id="{B34A491F-169D-39DE-D02F-013B96971F5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102" y="2853"/>
                <a:ext cx="1920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Line 64">
                <a:extLst>
                  <a:ext uri="{FF2B5EF4-FFF2-40B4-BE49-F238E27FC236}">
                    <a16:creationId xmlns:a16="http://schemas.microsoft.com/office/drawing/2014/main" id="{B5D34F3A-B7D1-8C51-BA68-59DA0550F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7" y="3107"/>
                <a:ext cx="149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65">
                <a:extLst>
                  <a:ext uri="{FF2B5EF4-FFF2-40B4-BE49-F238E27FC236}">
                    <a16:creationId xmlns:a16="http://schemas.microsoft.com/office/drawing/2014/main" id="{500189D1-B0A6-6E55-7B38-33759E788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" y="3134"/>
                <a:ext cx="49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Count</a:t>
                </a:r>
                <a:endPara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Rectangle 66">
                <a:extLst>
                  <a:ext uri="{FF2B5EF4-FFF2-40B4-BE49-F238E27FC236}">
                    <a16:creationId xmlns:a16="http://schemas.microsoft.com/office/drawing/2014/main" id="{B362E649-0945-2D88-4ACD-72FB40250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9" y="3134"/>
                <a:ext cx="10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n</a:t>
                </a:r>
                <a:endPara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Rectangle 67">
                <a:extLst>
                  <a:ext uri="{FF2B5EF4-FFF2-40B4-BE49-F238E27FC236}">
                    <a16:creationId xmlns:a16="http://schemas.microsoft.com/office/drawing/2014/main" id="{F2FE1D6F-59FF-6B27-AEEA-8790044D2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6" y="3134"/>
                <a:ext cx="78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Instructio</a:t>
                </a:r>
                <a:endPara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Rectangle 68">
                <a:extLst>
                  <a:ext uri="{FF2B5EF4-FFF2-40B4-BE49-F238E27FC236}">
                    <a16:creationId xmlns:a16="http://schemas.microsoft.com/office/drawing/2014/main" id="{642E3069-AB31-72AA-94BB-ECC0AAA59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2" y="2865"/>
                <a:ext cx="12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Rectangle 69">
                <a:extLst>
                  <a:ext uri="{FF2B5EF4-FFF2-40B4-BE49-F238E27FC236}">
                    <a16:creationId xmlns:a16="http://schemas.microsoft.com/office/drawing/2014/main" id="{ED0B06E5-199B-B7AD-B585-C49ED1AE1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0" y="2985"/>
                <a:ext cx="12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endPara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Rectangle 70">
                <a:extLst>
                  <a:ext uri="{FF2B5EF4-FFF2-40B4-BE49-F238E27FC236}">
                    <a16:creationId xmlns:a16="http://schemas.microsoft.com/office/drawing/2014/main" id="{58ECEE89-F67A-5E00-319B-F45159D26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4" y="2982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Rectangle 71">
                <a:extLst>
                  <a:ext uri="{FF2B5EF4-FFF2-40B4-BE49-F238E27FC236}">
                    <a16:creationId xmlns:a16="http://schemas.microsoft.com/office/drawing/2014/main" id="{417BEF86-F15E-871F-7699-A17B8316E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9" y="3103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Rectangle 72">
                <a:extLst>
                  <a:ext uri="{FF2B5EF4-FFF2-40B4-BE49-F238E27FC236}">
                    <a16:creationId xmlns:a16="http://schemas.microsoft.com/office/drawing/2014/main" id="{E1C0B5F8-54F2-E550-58D8-B02FA6F5C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3" y="3134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  <a:endPara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Rectangle 73">
                <a:extLst>
                  <a:ext uri="{FF2B5EF4-FFF2-40B4-BE49-F238E27FC236}">
                    <a16:creationId xmlns:a16="http://schemas.microsoft.com/office/drawing/2014/main" id="{00FC4D54-0F63-E4D2-66A5-CCE3613E8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6" y="3000"/>
                <a:ext cx="10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itchFamily="2" charset="2"/>
                    <a:ea typeface="宋体" panose="02010600030101010101" pitchFamily="2" charset="-122"/>
                  </a:rPr>
                  <a:t>=</a:t>
                </a:r>
                <a:endPara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00" name="Group 92">
            <a:extLst>
              <a:ext uri="{FF2B5EF4-FFF2-40B4-BE49-F238E27FC236}">
                <a16:creationId xmlns:a16="http://schemas.microsoft.com/office/drawing/2014/main" id="{50F9C8ED-958A-D8B7-223A-CAF3BFC2F6D1}"/>
              </a:ext>
            </a:extLst>
          </p:cNvPr>
          <p:cNvGrpSpPr>
            <a:grpSpLocks/>
          </p:cNvGrpSpPr>
          <p:nvPr/>
        </p:nvGrpSpPr>
        <p:grpSpPr bwMode="auto">
          <a:xfrm>
            <a:off x="2046803" y="2798762"/>
            <a:ext cx="8470900" cy="1260475"/>
            <a:chOff x="156" y="665"/>
            <a:chExt cx="5336" cy="794"/>
          </a:xfrm>
        </p:grpSpPr>
        <p:sp>
          <p:nvSpPr>
            <p:cNvPr id="101" name="Rectangle 8">
              <a:extLst>
                <a:ext uri="{FF2B5EF4-FFF2-40B4-BE49-F238E27FC236}">
                  <a16:creationId xmlns:a16="http://schemas.microsoft.com/office/drawing/2014/main" id="{F3E28AAD-AB3A-8ED4-50CB-384E24C85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" y="995"/>
              <a:ext cx="115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400">
                <a:solidFill>
                  <a:srgbClr val="000000"/>
                </a:solidFill>
                <a:ea typeface="宋体" panose="02010600030101010101" pitchFamily="2" charset="-122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400">
                <a:solidFill>
                  <a:srgbClr val="000000"/>
                </a:solidFill>
                <a:ea typeface="宋体" panose="02010600030101010101" pitchFamily="2" charset="-122"/>
              </a:endParaRPr>
            </a:p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4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2" name="Rectangle 13">
              <a:extLst>
                <a:ext uri="{FF2B5EF4-FFF2-40B4-BE49-F238E27FC236}">
                  <a16:creationId xmlns:a16="http://schemas.microsoft.com/office/drawing/2014/main" id="{C272C4E4-1DE0-F7CD-3EE5-66F492FEE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" y="1042"/>
              <a:ext cx="173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000000"/>
                  </a:solidFill>
                  <a:ea typeface="宋体" panose="02010600030101010101" pitchFamily="2" charset="-122"/>
                </a:rPr>
                <a:t>CPU</a:t>
              </a:r>
              <a:r>
                <a:rPr lang="zh-CN" altLang="en-US" sz="2000">
                  <a:solidFill>
                    <a:srgbClr val="000000"/>
                  </a:solidFill>
                  <a:ea typeface="宋体" panose="02010600030101010101" pitchFamily="2" charset="-122"/>
                </a:rPr>
                <a:t>时间</a:t>
              </a:r>
              <a:r>
                <a:rPr lang="en-US" altLang="zh-CN" sz="2000">
                  <a:solidFill>
                    <a:srgbClr val="000000"/>
                  </a:solidFill>
                  <a:ea typeface="宋体" panose="02010600030101010101" pitchFamily="2" charset="-122"/>
                </a:rPr>
                <a:t>=</a:t>
              </a:r>
              <a:r>
                <a:rPr lang="en-US" altLang="zh-CN" sz="1800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r>
                <a:rPr lang="zh-CN" altLang="en-US" sz="1800">
                  <a:solidFill>
                    <a:srgbClr val="000000"/>
                  </a:solidFill>
                  <a:ea typeface="宋体" panose="02010600030101010101" pitchFamily="2" charset="-122"/>
                </a:rPr>
                <a:t>时钟周期 </a:t>
              </a:r>
              <a:r>
                <a:rPr lang="en-US" altLang="zh-CN">
                  <a:solidFill>
                    <a:srgbClr val="000000"/>
                  </a:solidFill>
                  <a:latin typeface="Tahoma" panose="020B0604030504040204" pitchFamily="34" charset="0"/>
                  <a:ea typeface="MS Gothic" panose="020B0609070205080204" pitchFamily="49" charset="-128"/>
                </a:rPr>
                <a:t>x</a:t>
              </a: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MS Gothic" panose="020B0609070205080204" pitchFamily="49" charset="-128"/>
              </a:endParaRPr>
            </a:p>
          </p:txBody>
        </p:sp>
        <p:sp>
          <p:nvSpPr>
            <p:cNvPr id="103" name="Rectangle 15">
              <a:extLst>
                <a:ext uri="{FF2B5EF4-FFF2-40B4-BE49-F238E27FC236}">
                  <a16:creationId xmlns:a16="http://schemas.microsoft.com/office/drawing/2014/main" id="{242D6A11-E369-306F-5887-2DE6547D9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" y="665"/>
              <a:ext cx="5336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假定</a:t>
              </a:r>
              <a:r>
                <a:rPr lang="en-US" altLang="zh-CN" sz="2000" i="1" dirty="0" err="1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CPI</a:t>
              </a:r>
              <a:r>
                <a:rPr lang="en-US" altLang="zh-CN" sz="2600" i="1" baseline="-25000" dirty="0" err="1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dirty="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000" dirty="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和 </a:t>
              </a:r>
              <a:r>
                <a:rPr lang="en-US" altLang="zh-CN" sz="2000" i="1" dirty="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lang="en-US" altLang="zh-CN" sz="2600" i="1" baseline="-25000" dirty="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lang="zh-CN" altLang="en-US" sz="2000" dirty="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分别为第</a:t>
              </a:r>
              <a:r>
                <a:rPr lang="en-US" altLang="zh-CN" sz="2000" i="1" dirty="0" err="1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lang="zh-CN" altLang="en-US" sz="2000" dirty="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类指令的</a:t>
              </a:r>
              <a:r>
                <a:rPr lang="en-US" altLang="zh-CN" sz="2000" dirty="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CPI</a:t>
              </a:r>
              <a:r>
                <a:rPr lang="zh-CN" altLang="en-US" sz="2000" dirty="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和指令条数，则程序的总时钟数为：</a:t>
              </a:r>
              <a:endParaRPr lang="en-US" altLang="zh-CN" sz="2000" dirty="0">
                <a:solidFill>
                  <a:srgbClr val="063DE8"/>
                </a:solidFill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4" name="Group 76">
              <a:extLst>
                <a:ext uri="{FF2B5EF4-FFF2-40B4-BE49-F238E27FC236}">
                  <a16:creationId xmlns:a16="http://schemas.microsoft.com/office/drawing/2014/main" id="{D1AEF894-C596-C39C-7B03-01B96370A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3" y="946"/>
              <a:ext cx="990" cy="413"/>
              <a:chOff x="3949" y="2830"/>
              <a:chExt cx="990" cy="413"/>
            </a:xfrm>
          </p:grpSpPr>
          <p:sp>
            <p:nvSpPr>
              <p:cNvPr id="118" name="Rectangle 19">
                <a:extLst>
                  <a:ext uri="{FF2B5EF4-FFF2-40B4-BE49-F238E27FC236}">
                    <a16:creationId xmlns:a16="http://schemas.microsoft.com/office/drawing/2014/main" id="{5FDB7460-CE98-9F1F-B0C4-4D894800C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" y="3107"/>
                <a:ext cx="6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</a:p>
            </p:txBody>
          </p:sp>
          <p:sp>
            <p:nvSpPr>
              <p:cNvPr id="119" name="Rectangle 20">
                <a:extLst>
                  <a:ext uri="{FF2B5EF4-FFF2-40B4-BE49-F238E27FC236}">
                    <a16:creationId xmlns:a16="http://schemas.microsoft.com/office/drawing/2014/main" id="{7B9B7A54-4A96-E2EE-F1CE-5220654B3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914"/>
                <a:ext cx="7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x</a:t>
                </a:r>
              </a:p>
            </p:txBody>
          </p:sp>
          <p:sp>
            <p:nvSpPr>
              <p:cNvPr id="120" name="Rectangle 21">
                <a:extLst>
                  <a:ext uri="{FF2B5EF4-FFF2-40B4-BE49-F238E27FC236}">
                    <a16:creationId xmlns:a16="http://schemas.microsoft.com/office/drawing/2014/main" id="{CB7AE7DC-2097-6B2B-5204-8B86DB136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2914"/>
                <a:ext cx="19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∑</a:t>
                </a:r>
                <a:endParaRPr lang="en-US" altLang="zh-CN" sz="14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Rectangle 22">
                <a:extLst>
                  <a:ext uri="{FF2B5EF4-FFF2-40B4-BE49-F238E27FC236}">
                    <a16:creationId xmlns:a16="http://schemas.microsoft.com/office/drawing/2014/main" id="{F5AE1550-14E2-FFF2-8107-C27064E8D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3" y="2830"/>
                <a:ext cx="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</a:t>
                </a:r>
                <a:endParaRPr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Rectangle 23">
                <a:extLst>
                  <a:ext uri="{FF2B5EF4-FFF2-40B4-BE49-F238E27FC236}">
                    <a16:creationId xmlns:a16="http://schemas.microsoft.com/office/drawing/2014/main" id="{B1307762-0F8A-9124-15ED-29A345CBF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3103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Rectangle 24">
                <a:extLst>
                  <a:ext uri="{FF2B5EF4-FFF2-40B4-BE49-F238E27FC236}">
                    <a16:creationId xmlns:a16="http://schemas.microsoft.com/office/drawing/2014/main" id="{5F5E4EA9-F647-33F0-C8C4-768149B55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8" y="3027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Rectangle 25">
                <a:extLst>
                  <a:ext uri="{FF2B5EF4-FFF2-40B4-BE49-F238E27FC236}">
                    <a16:creationId xmlns:a16="http://schemas.microsoft.com/office/drawing/2014/main" id="{78E37E4D-562A-F94F-D84B-EA3A73959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9" y="3027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Rectangle 26">
                <a:extLst>
                  <a:ext uri="{FF2B5EF4-FFF2-40B4-BE49-F238E27FC236}">
                    <a16:creationId xmlns:a16="http://schemas.microsoft.com/office/drawing/2014/main" id="{CF7A5973-6258-5320-B19D-3DCA54944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3" y="2908"/>
                <a:ext cx="1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Rectangle 27">
                <a:extLst>
                  <a:ext uri="{FF2B5EF4-FFF2-40B4-BE49-F238E27FC236}">
                    <a16:creationId xmlns:a16="http://schemas.microsoft.com/office/drawing/2014/main" id="{111F6F62-B8EF-8418-2928-07B880B3C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4" y="2908"/>
                <a:ext cx="2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CPI</a:t>
                </a:r>
                <a:endPara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Rectangle 30">
                <a:extLst>
                  <a:ext uri="{FF2B5EF4-FFF2-40B4-BE49-F238E27FC236}">
                    <a16:creationId xmlns:a16="http://schemas.microsoft.com/office/drawing/2014/main" id="{A5DF8F69-A0BE-D875-B8DF-706E04288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103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grpSp>
          <p:nvGrpSpPr>
            <p:cNvPr id="105" name="Group 78">
              <a:extLst>
                <a:ext uri="{FF2B5EF4-FFF2-40B4-BE49-F238E27FC236}">
                  <a16:creationId xmlns:a16="http://schemas.microsoft.com/office/drawing/2014/main" id="{D6E58953-D57C-D9A2-1482-AF2E81D62D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7" y="945"/>
              <a:ext cx="990" cy="413"/>
              <a:chOff x="3949" y="2830"/>
              <a:chExt cx="990" cy="413"/>
            </a:xfrm>
          </p:grpSpPr>
          <p:sp>
            <p:nvSpPr>
              <p:cNvPr id="108" name="Rectangle 79">
                <a:extLst>
                  <a:ext uri="{FF2B5EF4-FFF2-40B4-BE49-F238E27FC236}">
                    <a16:creationId xmlns:a16="http://schemas.microsoft.com/office/drawing/2014/main" id="{28FC6AB1-1579-8D2E-9BC2-7E170EB08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7" y="3107"/>
                <a:ext cx="6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</a:p>
            </p:txBody>
          </p:sp>
          <p:sp>
            <p:nvSpPr>
              <p:cNvPr id="109" name="Rectangle 80">
                <a:extLst>
                  <a:ext uri="{FF2B5EF4-FFF2-40B4-BE49-F238E27FC236}">
                    <a16:creationId xmlns:a16="http://schemas.microsoft.com/office/drawing/2014/main" id="{047764FD-E974-D3FE-D81A-CB6272CA2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914"/>
                <a:ext cx="7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x</a:t>
                </a:r>
              </a:p>
            </p:txBody>
          </p:sp>
          <p:sp>
            <p:nvSpPr>
              <p:cNvPr id="110" name="Rectangle 81">
                <a:extLst>
                  <a:ext uri="{FF2B5EF4-FFF2-40B4-BE49-F238E27FC236}">
                    <a16:creationId xmlns:a16="http://schemas.microsoft.com/office/drawing/2014/main" id="{94EE38C5-FF00-E9E2-76B9-D138F174F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2914"/>
                <a:ext cx="19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∑</a:t>
                </a:r>
                <a:endParaRPr lang="en-US" altLang="zh-CN" sz="14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Rectangle 82">
                <a:extLst>
                  <a:ext uri="{FF2B5EF4-FFF2-40B4-BE49-F238E27FC236}">
                    <a16:creationId xmlns:a16="http://schemas.microsoft.com/office/drawing/2014/main" id="{2A5AB01E-76C0-A441-F01C-2EEB24DAA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3" y="2830"/>
                <a:ext cx="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</a:t>
                </a:r>
                <a:endParaRPr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Rectangle 83">
                <a:extLst>
                  <a:ext uri="{FF2B5EF4-FFF2-40B4-BE49-F238E27FC236}">
                    <a16:creationId xmlns:a16="http://schemas.microsoft.com/office/drawing/2014/main" id="{9E3661B5-E637-A7CD-B560-D000F17A7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3103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Rectangle 84">
                <a:extLst>
                  <a:ext uri="{FF2B5EF4-FFF2-40B4-BE49-F238E27FC236}">
                    <a16:creationId xmlns:a16="http://schemas.microsoft.com/office/drawing/2014/main" id="{C354CB71-B299-21CF-136D-3403FBE5F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8" y="3027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Rectangle 85">
                <a:extLst>
                  <a:ext uri="{FF2B5EF4-FFF2-40B4-BE49-F238E27FC236}">
                    <a16:creationId xmlns:a16="http://schemas.microsoft.com/office/drawing/2014/main" id="{A8807555-0476-EBE8-3562-3F9E2231B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9" y="3027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Rectangle 86">
                <a:extLst>
                  <a:ext uri="{FF2B5EF4-FFF2-40B4-BE49-F238E27FC236}">
                    <a16:creationId xmlns:a16="http://schemas.microsoft.com/office/drawing/2014/main" id="{BD6EBE7A-27A6-441C-A52A-D8303EB10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3" y="2908"/>
                <a:ext cx="1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Rectangle 87">
                <a:extLst>
                  <a:ext uri="{FF2B5EF4-FFF2-40B4-BE49-F238E27FC236}">
                    <a16:creationId xmlns:a16="http://schemas.microsoft.com/office/drawing/2014/main" id="{4F4FA8F1-00CE-69A6-1BA6-0AB302E40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4" y="2908"/>
                <a:ext cx="2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CPI</a:t>
                </a:r>
                <a:endPara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Rectangle 88">
                <a:extLst>
                  <a:ext uri="{FF2B5EF4-FFF2-40B4-BE49-F238E27FC236}">
                    <a16:creationId xmlns:a16="http://schemas.microsoft.com/office/drawing/2014/main" id="{6D69308D-6E39-CD52-8FAB-603F5265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103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sp>
          <p:nvSpPr>
            <p:cNvPr id="106" name="Rectangle 89">
              <a:extLst>
                <a:ext uri="{FF2B5EF4-FFF2-40B4-BE49-F238E27FC236}">
                  <a16:creationId xmlns:a16="http://schemas.microsoft.com/office/drawing/2014/main" id="{AAF337DF-2D82-F8DD-822B-5A18EF367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" y="1025"/>
              <a:ext cx="92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总时钟数 </a:t>
              </a:r>
              <a:r>
                <a:rPr lang="en-US" altLang="zh-CN" sz="2000">
                  <a:solidFill>
                    <a:srgbClr val="000000"/>
                  </a:solidFill>
                  <a:ea typeface="宋体" panose="02010600030101010101" pitchFamily="2" charset="-122"/>
                </a:rPr>
                <a:t>=</a:t>
              </a:r>
            </a:p>
          </p:txBody>
        </p:sp>
        <p:sp>
          <p:nvSpPr>
            <p:cNvPr id="107" name="Text Box 90">
              <a:extLst>
                <a:ext uri="{FF2B5EF4-FFF2-40B4-BE49-F238E27FC236}">
                  <a16:creationId xmlns:a16="http://schemas.microsoft.com/office/drawing/2014/main" id="{BFC3C908-BCEB-0EDE-0B1C-D7E1AC9F0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024"/>
              <a:ext cx="5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800">
                  <a:solidFill>
                    <a:srgbClr val="063DE8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所以，</a:t>
              </a:r>
            </a:p>
          </p:txBody>
        </p:sp>
      </p:grpSp>
      <p:grpSp>
        <p:nvGrpSpPr>
          <p:cNvPr id="128" name="Group 93">
            <a:extLst>
              <a:ext uri="{FF2B5EF4-FFF2-40B4-BE49-F238E27FC236}">
                <a16:creationId xmlns:a16="http://schemas.microsoft.com/office/drawing/2014/main" id="{659FE340-5B62-8F49-C91C-6D9C463EC123}"/>
              </a:ext>
            </a:extLst>
          </p:cNvPr>
          <p:cNvGrpSpPr>
            <a:grpSpLocks/>
          </p:cNvGrpSpPr>
          <p:nvPr/>
        </p:nvGrpSpPr>
        <p:grpSpPr bwMode="auto">
          <a:xfrm>
            <a:off x="2130940" y="5256211"/>
            <a:ext cx="8350250" cy="804862"/>
            <a:chOff x="150" y="2579"/>
            <a:chExt cx="5260" cy="507"/>
          </a:xfrm>
        </p:grpSpPr>
        <p:sp>
          <p:nvSpPr>
            <p:cNvPr id="129" name="Rectangle 3">
              <a:extLst>
                <a:ext uri="{FF2B5EF4-FFF2-40B4-BE49-F238E27FC236}">
                  <a16:creationId xmlns:a16="http://schemas.microsoft.com/office/drawing/2014/main" id="{1519B9B5-A4A5-334C-B4B7-8CCC37AC3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" y="2838"/>
              <a:ext cx="512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ea typeface="宋体" panose="02010600030101010101" pitchFamily="2" charset="-122"/>
                </a:rPr>
                <a:t>CPI = (</a:t>
              </a:r>
              <a:r>
                <a: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CPU </a:t>
              </a:r>
              <a:r>
                <a:rPr lang="zh-CN" altLang="en-US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时间</a:t>
              </a:r>
              <a:r>
                <a: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×</a:t>
              </a:r>
              <a:r>
                <a:rPr lang="zh-CN" altLang="en-US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时钟频率</a:t>
              </a:r>
              <a:r>
                <a: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) / </a:t>
              </a:r>
              <a:r>
                <a:rPr lang="zh-CN" altLang="en-US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指令条数 </a:t>
              </a:r>
              <a:r>
                <a: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 = </a:t>
              </a:r>
              <a:r>
                <a:rPr lang="zh-CN" altLang="en-US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总时钟周期数 </a:t>
              </a:r>
              <a:r>
                <a: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/ </a:t>
              </a:r>
              <a:r>
                <a:rPr lang="zh-CN" altLang="en-US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指令条数</a:t>
              </a:r>
            </a:p>
          </p:txBody>
        </p:sp>
        <p:sp>
          <p:nvSpPr>
            <p:cNvPr id="130" name="Rectangle 91">
              <a:extLst>
                <a:ext uri="{FF2B5EF4-FFF2-40B4-BE49-F238E27FC236}">
                  <a16:creationId xmlns:a16="http://schemas.microsoft.com/office/drawing/2014/main" id="{09409BB0-A469-42D2-7B54-EDD780EA0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2579"/>
              <a:ext cx="517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已知</a:t>
              </a:r>
              <a:r>
                <a:rPr lang="en-US" altLang="zh-CN" sz="200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CPU</a:t>
              </a:r>
              <a:r>
                <a:rPr lang="zh-CN" altLang="en-US" sz="200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时间、时钟频率、总时钟数、指令条数，则程序综合</a:t>
              </a:r>
              <a:r>
                <a:rPr lang="en-US" altLang="zh-CN" sz="200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CPI</a:t>
              </a:r>
              <a:r>
                <a:rPr lang="zh-CN" altLang="en-US" sz="200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为</a:t>
              </a:r>
              <a:r>
                <a:rPr lang="en-US" altLang="zh-CN" sz="2000">
                  <a:solidFill>
                    <a:srgbClr val="063DE8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:</a:t>
              </a:r>
            </a:p>
          </p:txBody>
        </p:sp>
      </p:grpSp>
      <p:sp>
        <p:nvSpPr>
          <p:cNvPr id="131" name="Text Box 95">
            <a:extLst>
              <a:ext uri="{FF2B5EF4-FFF2-40B4-BE49-F238E27FC236}">
                <a16:creationId xmlns:a16="http://schemas.microsoft.com/office/drawing/2014/main" id="{5F96E0B1-71E1-7CE9-7781-E0B0E2B4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015" y="6235456"/>
            <a:ext cx="950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8000"/>
                </a:solidFill>
                <a:ea typeface="黑体" panose="02010609060101010101" pitchFamily="49" charset="-122"/>
              </a:rPr>
              <a:t>单靠</a:t>
            </a:r>
            <a:r>
              <a:rPr lang="en-US" altLang="zh-CN" sz="2000" dirty="0">
                <a:solidFill>
                  <a:srgbClr val="008000"/>
                </a:solidFill>
                <a:ea typeface="黑体" panose="02010609060101010101" pitchFamily="49" charset="-122"/>
              </a:rPr>
              <a:t>CPI</a:t>
            </a:r>
            <a:r>
              <a:rPr lang="zh-CN" altLang="en-US" sz="2000" dirty="0">
                <a:solidFill>
                  <a:srgbClr val="008000"/>
                </a:solidFill>
                <a:ea typeface="黑体" panose="02010609060101010101" pitchFamily="49" charset="-122"/>
              </a:rPr>
              <a:t>不能反映</a:t>
            </a:r>
            <a:r>
              <a:rPr lang="en-US" altLang="zh-CN" sz="2000" dirty="0">
                <a:solidFill>
                  <a:srgbClr val="008000"/>
                </a:solidFill>
                <a:ea typeface="黑体" panose="02010609060101010101" pitchFamily="49" charset="-122"/>
              </a:rPr>
              <a:t>CPU</a:t>
            </a:r>
            <a:r>
              <a:rPr lang="zh-CN" altLang="en-US" sz="2000" dirty="0">
                <a:solidFill>
                  <a:srgbClr val="008000"/>
                </a:solidFill>
                <a:ea typeface="黑体" panose="02010609060101010101" pitchFamily="49" charset="-122"/>
              </a:rPr>
              <a:t>的整体性能，例如，单周期处理器</a:t>
            </a:r>
            <a:r>
              <a:rPr lang="en-US" altLang="zh-CN" sz="2000" dirty="0">
                <a:solidFill>
                  <a:srgbClr val="008000"/>
                </a:solidFill>
                <a:ea typeface="黑体" panose="02010609060101010101" pitchFamily="49" charset="-122"/>
              </a:rPr>
              <a:t>CPI=1</a:t>
            </a:r>
            <a:r>
              <a:rPr lang="zh-CN" altLang="en-US" sz="2000" dirty="0">
                <a:solidFill>
                  <a:srgbClr val="008000"/>
                </a:solidFill>
                <a:ea typeface="黑体" panose="02010609060101010101" pitchFamily="49" charset="-122"/>
              </a:rPr>
              <a:t>，但性能差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3946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282A30-3170-4585-5BDC-CEC0D37A8332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r>
              <a:rPr lang="zh-CN" altLang="en-US" sz="2000" dirty="0">
                <a:solidFill>
                  <a:srgbClr val="BD934E"/>
                </a:solidFill>
              </a:rPr>
              <a:t>的性能指标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4F8C28-04AD-6971-7996-B079FE1BA655}"/>
              </a:ext>
            </a:extLst>
          </p:cNvPr>
          <p:cNvGrpSpPr/>
          <p:nvPr/>
        </p:nvGrpSpPr>
        <p:grpSpPr>
          <a:xfrm>
            <a:off x="711427" y="1522187"/>
            <a:ext cx="10647740" cy="2927212"/>
            <a:chOff x="1887176" y="1780605"/>
            <a:chExt cx="2563544" cy="128033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86F669-C3FB-733A-3812-ED3AED798FA5}"/>
                </a:ext>
              </a:extLst>
            </p:cNvPr>
            <p:cNvSpPr/>
            <p:nvPr/>
          </p:nvSpPr>
          <p:spPr>
            <a:xfrm>
              <a:off x="1915796" y="2034725"/>
              <a:ext cx="2534924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在机器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上运行需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，机器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的时钟频率为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400MHz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。现在要设计一台机器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，希望该程序在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上运行只需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。已知机器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时钟频率的提高导致了其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的增加，使得程序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在机器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上时钟周期数是在机器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倍。机器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的时钟频率达到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的多少倍才能使程序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上执行速度是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10/6=1.67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3E5BCB-FEDF-2916-F83A-DBEA770F3817}"/>
                </a:ext>
              </a:extLst>
            </p:cNvPr>
            <p:cNvSpPr/>
            <p:nvPr/>
          </p:nvSpPr>
          <p:spPr>
            <a:xfrm>
              <a:off x="1887176" y="1780605"/>
              <a:ext cx="57280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性能评价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5E82D11-EB3E-34F0-D46F-1F2270BD1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981" y="4133239"/>
            <a:ext cx="7666038" cy="210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63DE8"/>
                </a:solidFill>
                <a:ea typeface="黑体" panose="02010609060101010101" pitchFamily="49" charset="-122"/>
              </a:rPr>
              <a:t>   </a:t>
            </a:r>
            <a:r>
              <a:rPr lang="en-US" altLang="zh-CN" sz="2400" dirty="0">
                <a:solidFill>
                  <a:srgbClr val="063DE8"/>
                </a:solidFill>
                <a:ea typeface="黑体" panose="02010609060101010101" pitchFamily="49" charset="-122"/>
              </a:rPr>
              <a:t>CPU</a:t>
            </a:r>
            <a:r>
              <a:rPr lang="zh-CN" altLang="en-US" sz="2400" dirty="0">
                <a:solidFill>
                  <a:srgbClr val="063DE8"/>
                </a:solidFill>
                <a:ea typeface="黑体" panose="02010609060101010101" pitchFamily="49" charset="-122"/>
              </a:rPr>
              <a:t>时间</a:t>
            </a:r>
            <a:r>
              <a:rPr lang="en-US" altLang="zh-CN" sz="2400" dirty="0">
                <a:solidFill>
                  <a:srgbClr val="063DE8"/>
                </a:solidFill>
                <a:ea typeface="黑体" panose="02010609060101010101" pitchFamily="49" charset="-122"/>
              </a:rPr>
              <a:t>A = </a:t>
            </a:r>
            <a:r>
              <a:rPr lang="zh-CN" altLang="en-US" sz="2400" dirty="0">
                <a:solidFill>
                  <a:srgbClr val="063DE8"/>
                </a:solidFill>
                <a:ea typeface="黑体" panose="02010609060101010101" pitchFamily="49" charset="-122"/>
              </a:rPr>
              <a:t>时钟周期数</a:t>
            </a:r>
            <a:r>
              <a:rPr lang="en-US" altLang="zh-CN" sz="2400" dirty="0">
                <a:solidFill>
                  <a:srgbClr val="063DE8"/>
                </a:solidFill>
                <a:ea typeface="黑体" panose="02010609060101010101" pitchFamily="49" charset="-122"/>
              </a:rPr>
              <a:t>A / </a:t>
            </a:r>
            <a:r>
              <a:rPr lang="zh-CN" altLang="en-US" sz="2400" dirty="0">
                <a:solidFill>
                  <a:srgbClr val="063DE8"/>
                </a:solidFill>
                <a:ea typeface="黑体" panose="02010609060101010101" pitchFamily="49" charset="-122"/>
              </a:rPr>
              <a:t>时钟频率</a:t>
            </a:r>
            <a:r>
              <a:rPr lang="en-US" altLang="zh-CN" sz="2400" dirty="0">
                <a:solidFill>
                  <a:srgbClr val="063DE8"/>
                </a:solidFill>
                <a:ea typeface="黑体" panose="02010609060101010101" pitchFamily="49" charset="-122"/>
              </a:rPr>
              <a:t>A</a:t>
            </a:r>
          </a:p>
          <a:p>
            <a:pPr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63DE8"/>
                </a:solidFill>
                <a:ea typeface="黑体" panose="02010609060101010101" pitchFamily="49" charset="-122"/>
              </a:rPr>
              <a:t>时钟周期数</a:t>
            </a:r>
            <a:r>
              <a:rPr lang="en-US" altLang="zh-CN" sz="2400" dirty="0">
                <a:solidFill>
                  <a:srgbClr val="063DE8"/>
                </a:solidFill>
                <a:ea typeface="黑体" panose="02010609060101010101" pitchFamily="49" charset="-122"/>
              </a:rPr>
              <a:t>A = 10 sec x 400MHz = 4000M</a:t>
            </a:r>
            <a:endParaRPr lang="zh-CN" altLang="en-US" sz="2400" baseline="30000" dirty="0">
              <a:solidFill>
                <a:srgbClr val="063DE8"/>
              </a:solidFill>
              <a:ea typeface="黑体" panose="02010609060101010101" pitchFamily="49" charset="-122"/>
            </a:endParaRPr>
          </a:p>
          <a:p>
            <a:pPr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63DE8"/>
                </a:solidFill>
                <a:ea typeface="黑体" panose="02010609060101010101" pitchFamily="49" charset="-122"/>
              </a:rPr>
              <a:t>   时钟频率</a:t>
            </a:r>
            <a:r>
              <a:rPr lang="en-US" altLang="zh-CN" sz="2400" dirty="0">
                <a:solidFill>
                  <a:srgbClr val="063DE8"/>
                </a:solidFill>
                <a:ea typeface="黑体" panose="02010609060101010101" pitchFamily="49" charset="-122"/>
              </a:rPr>
              <a:t>B = </a:t>
            </a:r>
            <a:r>
              <a:rPr lang="zh-CN" altLang="en-US" sz="2400" dirty="0">
                <a:solidFill>
                  <a:srgbClr val="063DE8"/>
                </a:solidFill>
                <a:ea typeface="黑体" panose="02010609060101010101" pitchFamily="49" charset="-122"/>
              </a:rPr>
              <a:t>时钟周期数</a:t>
            </a:r>
            <a:r>
              <a:rPr lang="en-US" altLang="zh-CN" sz="2400" dirty="0">
                <a:solidFill>
                  <a:srgbClr val="063DE8"/>
                </a:solidFill>
                <a:ea typeface="黑体" panose="02010609060101010101" pitchFamily="49" charset="-122"/>
              </a:rPr>
              <a:t>B / CPU</a:t>
            </a:r>
            <a:r>
              <a:rPr lang="zh-CN" altLang="en-US" sz="2400" dirty="0">
                <a:solidFill>
                  <a:srgbClr val="063DE8"/>
                </a:solidFill>
                <a:ea typeface="黑体" panose="02010609060101010101" pitchFamily="49" charset="-122"/>
              </a:rPr>
              <a:t>时间</a:t>
            </a:r>
            <a:r>
              <a:rPr lang="en-US" altLang="zh-CN" sz="2400" dirty="0">
                <a:solidFill>
                  <a:srgbClr val="063DE8"/>
                </a:solidFill>
                <a:ea typeface="黑体" panose="02010609060101010101" pitchFamily="49" charset="-122"/>
              </a:rPr>
              <a:t>B </a:t>
            </a:r>
          </a:p>
          <a:p>
            <a:pPr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63DE8"/>
                </a:solidFill>
                <a:ea typeface="黑体" panose="02010609060101010101" pitchFamily="49" charset="-122"/>
              </a:rPr>
              <a:t>                     = 1.2 x</a:t>
            </a: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63DE8"/>
                </a:solidFill>
                <a:ea typeface="黑体" panose="02010609060101010101" pitchFamily="49" charset="-122"/>
              </a:rPr>
              <a:t>4000M / 6 sec = 800 MHz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123F7A58-6AEB-F77D-3A7A-F5BB25887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981" y="6400800"/>
            <a:ext cx="8156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FF3300"/>
                </a:solidFill>
                <a:ea typeface="黑体" panose="02010609060101010101" pitchFamily="49" charset="-122"/>
              </a:rPr>
              <a:t>机器</a:t>
            </a:r>
            <a:r>
              <a:rPr lang="en-US" altLang="zh-CN" sz="2400">
                <a:solidFill>
                  <a:srgbClr val="FF3300"/>
                </a:solidFill>
                <a:ea typeface="黑体" panose="02010609060101010101" pitchFamily="49" charset="-122"/>
              </a:rPr>
              <a:t>B</a:t>
            </a:r>
            <a:r>
              <a:rPr lang="zh-CN" altLang="en-US" sz="2400">
                <a:solidFill>
                  <a:srgbClr val="FF3300"/>
                </a:solidFill>
                <a:ea typeface="黑体" panose="02010609060101010101" pitchFamily="49" charset="-122"/>
              </a:rPr>
              <a:t>的频率是</a:t>
            </a:r>
            <a:r>
              <a:rPr lang="en-US" altLang="zh-CN" sz="2400">
                <a:solidFill>
                  <a:srgbClr val="FF3300"/>
                </a:solidFill>
                <a:ea typeface="黑体" panose="02010609060101010101" pitchFamily="49" charset="-122"/>
              </a:rPr>
              <a:t>A</a:t>
            </a:r>
            <a:r>
              <a:rPr lang="zh-CN" altLang="en-US" sz="2400">
                <a:solidFill>
                  <a:srgbClr val="FF3300"/>
                </a:solidFill>
                <a:ea typeface="黑体" panose="02010609060101010101" pitchFamily="49" charset="-122"/>
              </a:rPr>
              <a:t>的两倍，但机器</a:t>
            </a:r>
            <a:r>
              <a:rPr lang="en-US" altLang="zh-CN" sz="2400">
                <a:solidFill>
                  <a:srgbClr val="FF3300"/>
                </a:solidFill>
                <a:ea typeface="黑体" panose="02010609060101010101" pitchFamily="49" charset="-122"/>
              </a:rPr>
              <a:t>B</a:t>
            </a:r>
            <a:r>
              <a:rPr lang="zh-CN" altLang="en-US" sz="2400">
                <a:solidFill>
                  <a:srgbClr val="FF3300"/>
                </a:solidFill>
                <a:ea typeface="黑体" panose="02010609060101010101" pitchFamily="49" charset="-122"/>
              </a:rPr>
              <a:t>的速度并不是</a:t>
            </a:r>
            <a:r>
              <a:rPr lang="en-US" altLang="zh-CN" sz="2400">
                <a:solidFill>
                  <a:srgbClr val="FF3300"/>
                </a:solidFill>
                <a:ea typeface="黑体" panose="02010609060101010101" pitchFamily="49" charset="-122"/>
              </a:rPr>
              <a:t>A</a:t>
            </a:r>
            <a:r>
              <a:rPr lang="zh-CN" altLang="en-US" sz="2400">
                <a:solidFill>
                  <a:srgbClr val="FF3300"/>
                </a:solidFill>
                <a:ea typeface="黑体" panose="02010609060101010101" pitchFamily="49" charset="-122"/>
              </a:rPr>
              <a:t>的两倍！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465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43935" y="1151068"/>
            <a:ext cx="10101885" cy="1282785"/>
            <a:chOff x="1887176" y="1780605"/>
            <a:chExt cx="2432124" cy="5610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231430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数据通路的寄存器传输表示（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RTL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，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Register Transfer Level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43" name="矩形 142">
            <a:extLst>
              <a:ext uri="{FF2B5EF4-FFF2-40B4-BE49-F238E27FC236}">
                <a16:creationId xmlns:a16="http://schemas.microsoft.com/office/drawing/2014/main" id="{1AD043F2-DDC2-E23C-E1C9-C3D777DD3729}"/>
              </a:ext>
            </a:extLst>
          </p:cNvPr>
          <p:cNvSpPr/>
          <p:nvPr/>
        </p:nvSpPr>
        <p:spPr>
          <a:xfrm>
            <a:off x="3267126" y="1831038"/>
            <a:ext cx="5914962" cy="231512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E6B05B6-961C-9FBA-56FB-A14A2D59CA8A}"/>
              </a:ext>
            </a:extLst>
          </p:cNvPr>
          <p:cNvGrpSpPr/>
          <p:nvPr/>
        </p:nvGrpSpPr>
        <p:grpSpPr>
          <a:xfrm>
            <a:off x="3466658" y="1851236"/>
            <a:ext cx="5725859" cy="2135334"/>
            <a:chOff x="3687491" y="1743394"/>
            <a:chExt cx="6038992" cy="2252110"/>
          </a:xfrm>
        </p:grpSpPr>
        <p:cxnSp>
          <p:nvCxnSpPr>
            <p:cNvPr id="145" name="直接连接符 5">
              <a:extLst>
                <a:ext uri="{FF2B5EF4-FFF2-40B4-BE49-F238E27FC236}">
                  <a16:creationId xmlns:a16="http://schemas.microsoft.com/office/drawing/2014/main" id="{580A046D-87BD-9FC2-4799-1AF4045D88E3}"/>
                </a:ext>
              </a:extLst>
            </p:cNvPr>
            <p:cNvCxnSpPr/>
            <p:nvPr/>
          </p:nvCxnSpPr>
          <p:spPr>
            <a:xfrm>
              <a:off x="8979635" y="2160827"/>
              <a:ext cx="0" cy="810695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5">
              <a:extLst>
                <a:ext uri="{FF2B5EF4-FFF2-40B4-BE49-F238E27FC236}">
                  <a16:creationId xmlns:a16="http://schemas.microsoft.com/office/drawing/2014/main" id="{1CF45EEF-B8B1-5B85-4357-E70668C99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474" y="2414308"/>
              <a:ext cx="1164440" cy="1084509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组合逻辑</a:t>
              </a:r>
              <a:endParaRPr kumimoji="0" lang="en-US" altLang="zh-CN" sz="170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Func</a:t>
              </a:r>
              <a:endParaRPr kumimoji="0" lang="en-US" altLang="zh-CN" sz="170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3C7349CC-5976-1B9B-CD20-211C51F41452}"/>
                </a:ext>
              </a:extLst>
            </p:cNvPr>
            <p:cNvSpPr/>
            <p:nvPr/>
          </p:nvSpPr>
          <p:spPr>
            <a:xfrm>
              <a:off x="4361844" y="2320181"/>
              <a:ext cx="464838" cy="1343664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48" name="等腰三角形 8">
              <a:extLst>
                <a:ext uri="{FF2B5EF4-FFF2-40B4-BE49-F238E27FC236}">
                  <a16:creationId xmlns:a16="http://schemas.microsoft.com/office/drawing/2014/main" id="{5B77F365-38B9-A043-D5B4-64934EA30AE9}"/>
                </a:ext>
              </a:extLst>
            </p:cNvPr>
            <p:cNvSpPr/>
            <p:nvPr/>
          </p:nvSpPr>
          <p:spPr>
            <a:xfrm>
              <a:off x="4367217" y="3487288"/>
              <a:ext cx="455801" cy="176558"/>
            </a:xfrm>
            <a:prstGeom prst="triangle">
              <a:avLst>
                <a:gd name="adj" fmla="val 49113"/>
              </a:avLst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Line 17">
              <a:extLst>
                <a:ext uri="{FF2B5EF4-FFF2-40B4-BE49-F238E27FC236}">
                  <a16:creationId xmlns:a16="http://schemas.microsoft.com/office/drawing/2014/main" id="{A33AB873-8070-9ED3-26B6-D3953C9FF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888" y="2930897"/>
              <a:ext cx="625344" cy="1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cxnSp>
          <p:nvCxnSpPr>
            <p:cNvPr id="150" name="直接连接符 10">
              <a:extLst>
                <a:ext uri="{FF2B5EF4-FFF2-40B4-BE49-F238E27FC236}">
                  <a16:creationId xmlns:a16="http://schemas.microsoft.com/office/drawing/2014/main" id="{41B35B74-470C-9B3B-75C4-C94758C701E7}"/>
                </a:ext>
              </a:extLst>
            </p:cNvPr>
            <p:cNvCxnSpPr/>
            <p:nvPr/>
          </p:nvCxnSpPr>
          <p:spPr>
            <a:xfrm>
              <a:off x="4590600" y="2145867"/>
              <a:ext cx="0" cy="174314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03F47991-88CB-4503-919A-71434581597C}"/>
                </a:ext>
              </a:extLst>
            </p:cNvPr>
            <p:cNvSpPr txBox="1"/>
            <p:nvPr/>
          </p:nvSpPr>
          <p:spPr>
            <a:xfrm>
              <a:off x="4353330" y="2291861"/>
              <a:ext cx="478796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EN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2" name="Line 17">
              <a:extLst>
                <a:ext uri="{FF2B5EF4-FFF2-40B4-BE49-F238E27FC236}">
                  <a16:creationId xmlns:a16="http://schemas.microsoft.com/office/drawing/2014/main" id="{8A7657C1-0E7D-11F0-81B9-E29963E7E7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3019" y="2930898"/>
              <a:ext cx="1114454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cxnSp>
          <p:nvCxnSpPr>
            <p:cNvPr id="153" name="直接连接符 13">
              <a:extLst>
                <a:ext uri="{FF2B5EF4-FFF2-40B4-BE49-F238E27FC236}">
                  <a16:creationId xmlns:a16="http://schemas.microsoft.com/office/drawing/2014/main" id="{9BD8AEAF-14B4-1546-8C01-11EF67FB8B1D}"/>
                </a:ext>
              </a:extLst>
            </p:cNvPr>
            <p:cNvCxnSpPr/>
            <p:nvPr/>
          </p:nvCxnSpPr>
          <p:spPr>
            <a:xfrm>
              <a:off x="4590600" y="3663846"/>
              <a:ext cx="0" cy="312519"/>
            </a:xfrm>
            <a:prstGeom prst="line">
              <a:avLst/>
            </a:prstGeom>
            <a:ln w="19050">
              <a:solidFill>
                <a:srgbClr val="FF66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88522633-E31E-C5A3-457B-505FC65D4164}"/>
                </a:ext>
              </a:extLst>
            </p:cNvPr>
            <p:cNvSpPr/>
            <p:nvPr/>
          </p:nvSpPr>
          <p:spPr>
            <a:xfrm>
              <a:off x="8076400" y="2320181"/>
              <a:ext cx="464838" cy="1343664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55" name="等腰三角形 15">
              <a:extLst>
                <a:ext uri="{FF2B5EF4-FFF2-40B4-BE49-F238E27FC236}">
                  <a16:creationId xmlns:a16="http://schemas.microsoft.com/office/drawing/2014/main" id="{CB7C47B3-6256-609B-8A38-D84E0542EC92}"/>
                </a:ext>
              </a:extLst>
            </p:cNvPr>
            <p:cNvSpPr/>
            <p:nvPr/>
          </p:nvSpPr>
          <p:spPr>
            <a:xfrm>
              <a:off x="8072737" y="3487288"/>
              <a:ext cx="464838" cy="176558"/>
            </a:xfrm>
            <a:prstGeom prst="triangle">
              <a:avLst>
                <a:gd name="adj" fmla="val 49113"/>
              </a:avLst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Line 17">
              <a:extLst>
                <a:ext uri="{FF2B5EF4-FFF2-40B4-BE49-F238E27FC236}">
                  <a16:creationId xmlns:a16="http://schemas.microsoft.com/office/drawing/2014/main" id="{E4419767-A488-CE8B-702E-183D8A7C1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6639" y="2930898"/>
              <a:ext cx="966097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cxnSp>
          <p:nvCxnSpPr>
            <p:cNvPr id="157" name="直接连接符 17">
              <a:extLst>
                <a:ext uri="{FF2B5EF4-FFF2-40B4-BE49-F238E27FC236}">
                  <a16:creationId xmlns:a16="http://schemas.microsoft.com/office/drawing/2014/main" id="{8A51077F-C604-2DBF-DC72-03DA96FD185E}"/>
                </a:ext>
              </a:extLst>
            </p:cNvPr>
            <p:cNvCxnSpPr/>
            <p:nvPr/>
          </p:nvCxnSpPr>
          <p:spPr>
            <a:xfrm>
              <a:off x="8305156" y="2145867"/>
              <a:ext cx="0" cy="174314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63CC004C-1211-92A5-7D0B-80F2E86E5C5F}"/>
                </a:ext>
              </a:extLst>
            </p:cNvPr>
            <p:cNvSpPr txBox="1"/>
            <p:nvPr/>
          </p:nvSpPr>
          <p:spPr>
            <a:xfrm>
              <a:off x="8075565" y="2291861"/>
              <a:ext cx="478796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EN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9" name="Line 17">
              <a:extLst>
                <a:ext uri="{FF2B5EF4-FFF2-40B4-BE49-F238E27FC236}">
                  <a16:creationId xmlns:a16="http://schemas.microsoft.com/office/drawing/2014/main" id="{8DAEB250-790B-C347-3DC6-1E5140F113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37576" y="2930898"/>
              <a:ext cx="936112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cxnSp>
          <p:nvCxnSpPr>
            <p:cNvPr id="160" name="直接连接符 20">
              <a:extLst>
                <a:ext uri="{FF2B5EF4-FFF2-40B4-BE49-F238E27FC236}">
                  <a16:creationId xmlns:a16="http://schemas.microsoft.com/office/drawing/2014/main" id="{0171716D-FA8E-0B58-82B1-4B2773C9D18C}"/>
                </a:ext>
              </a:extLst>
            </p:cNvPr>
            <p:cNvCxnSpPr/>
            <p:nvPr/>
          </p:nvCxnSpPr>
          <p:spPr>
            <a:xfrm>
              <a:off x="8305156" y="3663846"/>
              <a:ext cx="0" cy="312519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21">
              <a:extLst>
                <a:ext uri="{FF2B5EF4-FFF2-40B4-BE49-F238E27FC236}">
                  <a16:creationId xmlns:a16="http://schemas.microsoft.com/office/drawing/2014/main" id="{D1D7B5C0-8AE6-7B0F-9CF5-D8418F798632}"/>
                </a:ext>
              </a:extLst>
            </p:cNvPr>
            <p:cNvCxnSpPr/>
            <p:nvPr/>
          </p:nvCxnSpPr>
          <p:spPr>
            <a:xfrm flipH="1">
              <a:off x="3744888" y="3976365"/>
              <a:ext cx="4560268" cy="0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ED8E2952-B05E-AA4B-6610-A71945B1B5AD}"/>
                </a:ext>
              </a:extLst>
            </p:cNvPr>
            <p:cNvSpPr txBox="1"/>
            <p:nvPr/>
          </p:nvSpPr>
          <p:spPr>
            <a:xfrm>
              <a:off x="3687491" y="3621054"/>
              <a:ext cx="624195" cy="3744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BD087D7C-C79F-0874-D9CD-FFC10C4EE501}"/>
                </a:ext>
              </a:extLst>
            </p:cNvPr>
            <p:cNvSpPr txBox="1"/>
            <p:nvPr/>
          </p:nvSpPr>
          <p:spPr>
            <a:xfrm>
              <a:off x="4914448" y="1750656"/>
              <a:ext cx="1060386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RegA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24A2475B-3B96-96E4-625F-4AED94CF29E9}"/>
                </a:ext>
              </a:extLst>
            </p:cNvPr>
            <p:cNvSpPr txBox="1"/>
            <p:nvPr/>
          </p:nvSpPr>
          <p:spPr>
            <a:xfrm>
              <a:off x="7844132" y="1754388"/>
              <a:ext cx="931895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RegB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165" name="直接连接符 25">
              <a:extLst>
                <a:ext uri="{FF2B5EF4-FFF2-40B4-BE49-F238E27FC236}">
                  <a16:creationId xmlns:a16="http://schemas.microsoft.com/office/drawing/2014/main" id="{BF459177-C9D5-5D8A-0D8F-95464D4FEAB6}"/>
                </a:ext>
              </a:extLst>
            </p:cNvPr>
            <p:cNvCxnSpPr/>
            <p:nvPr/>
          </p:nvCxnSpPr>
          <p:spPr>
            <a:xfrm>
              <a:off x="5324825" y="2145867"/>
              <a:ext cx="0" cy="810695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等腰三角形 26">
              <a:extLst>
                <a:ext uri="{FF2B5EF4-FFF2-40B4-BE49-F238E27FC236}">
                  <a16:creationId xmlns:a16="http://schemas.microsoft.com/office/drawing/2014/main" id="{9C15DD72-9259-D413-499D-8B9F22D77857}"/>
                </a:ext>
              </a:extLst>
            </p:cNvPr>
            <p:cNvSpPr/>
            <p:nvPr/>
          </p:nvSpPr>
          <p:spPr>
            <a:xfrm rot="5400000" flipH="1">
              <a:off x="5264576" y="2858136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7" name="等腰三角形 27">
              <a:extLst>
                <a:ext uri="{FF2B5EF4-FFF2-40B4-BE49-F238E27FC236}">
                  <a16:creationId xmlns:a16="http://schemas.microsoft.com/office/drawing/2014/main" id="{52846D53-1168-0C77-1D08-C7A0E1E72C80}"/>
                </a:ext>
              </a:extLst>
            </p:cNvPr>
            <p:cNvSpPr/>
            <p:nvPr/>
          </p:nvSpPr>
          <p:spPr>
            <a:xfrm rot="5400000" flipH="1">
              <a:off x="8900070" y="2856150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CD45F0CA-2C03-2707-5ADB-8CF8A4F97DF3}"/>
                </a:ext>
              </a:extLst>
            </p:cNvPr>
            <p:cNvSpPr txBox="1"/>
            <p:nvPr/>
          </p:nvSpPr>
          <p:spPr>
            <a:xfrm>
              <a:off x="4028466" y="1743394"/>
              <a:ext cx="945421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RegA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C4702662-2967-6C0A-D21C-585294995736}"/>
                </a:ext>
              </a:extLst>
            </p:cNvPr>
            <p:cNvSpPr txBox="1"/>
            <p:nvPr/>
          </p:nvSpPr>
          <p:spPr>
            <a:xfrm>
              <a:off x="8679622" y="1747117"/>
              <a:ext cx="1046861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RegB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id="{F284B1CE-4326-73B0-FE72-E4679F938044}"/>
              </a:ext>
            </a:extLst>
          </p:cNvPr>
          <p:cNvSpPr txBox="1"/>
          <p:nvPr/>
        </p:nvSpPr>
        <p:spPr>
          <a:xfrm>
            <a:off x="9373226" y="2804194"/>
            <a:ext cx="2404826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Funct </a:t>
            </a:r>
            <a:r>
              <a:rPr kumimoji="0" lang="en-US" altLang="zh-CN" sz="265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(A)</a:t>
            </a:r>
            <a:r>
              <a:rPr kumimoji="0" lang="en-US" altLang="zh-CN" sz="265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 B</a:t>
            </a:r>
            <a:endParaRPr kumimoji="0" lang="zh-CN" altLang="en-US" sz="2655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4120ADB1-2DD9-27E9-26FD-C918A4642877}"/>
              </a:ext>
            </a:extLst>
          </p:cNvPr>
          <p:cNvGrpSpPr/>
          <p:nvPr/>
        </p:nvGrpSpPr>
        <p:grpSpPr>
          <a:xfrm>
            <a:off x="269735" y="4564917"/>
            <a:ext cx="3749385" cy="2334436"/>
            <a:chOff x="380703" y="4408413"/>
            <a:chExt cx="3954429" cy="2462101"/>
          </a:xfrm>
        </p:grpSpPr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73A7856B-451C-DCC8-58F4-AC02693BE628}"/>
                </a:ext>
              </a:extLst>
            </p:cNvPr>
            <p:cNvGrpSpPr/>
            <p:nvPr/>
          </p:nvGrpSpPr>
          <p:grpSpPr>
            <a:xfrm>
              <a:off x="380703" y="4408413"/>
              <a:ext cx="3954429" cy="2038079"/>
              <a:chOff x="3561891" y="1750655"/>
              <a:chExt cx="5819812" cy="2441734"/>
            </a:xfrm>
          </p:grpSpPr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0518B631-9EF2-3324-AB30-2A7C3F466EB4}"/>
                  </a:ext>
                </a:extLst>
              </p:cNvPr>
              <p:cNvSpPr/>
              <p:nvPr/>
            </p:nvSpPr>
            <p:spPr>
              <a:xfrm>
                <a:off x="3561891" y="1750655"/>
                <a:ext cx="5819812" cy="2441734"/>
              </a:xfrm>
              <a:prstGeom prst="rect">
                <a:avLst/>
              </a:prstGeom>
              <a:solidFill>
                <a:srgbClr val="FFFFC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A1DADED8-BB0D-AC99-AAFB-A659D9DBC437}"/>
                  </a:ext>
                </a:extLst>
              </p:cNvPr>
              <p:cNvGrpSpPr/>
              <p:nvPr/>
            </p:nvGrpSpPr>
            <p:grpSpPr>
              <a:xfrm>
                <a:off x="3561891" y="1750655"/>
                <a:ext cx="5601029" cy="2295132"/>
                <a:chOff x="3561891" y="1750655"/>
                <a:chExt cx="5601029" cy="2295132"/>
              </a:xfrm>
            </p:grpSpPr>
            <p:sp>
              <p:nvSpPr>
                <p:cNvPr id="176" name="Rectangle 5">
                  <a:extLst>
                    <a:ext uri="{FF2B5EF4-FFF2-40B4-BE49-F238E27FC236}">
                      <a16:creationId xmlns:a16="http://schemas.microsoft.com/office/drawing/2014/main" id="{547A475A-3BC5-3494-4FD2-39B71BC10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7474" y="2414308"/>
                  <a:ext cx="1164440" cy="1084509"/>
                </a:xfrm>
                <a:prstGeom prst="rect">
                  <a:avLst/>
                </a:prstGeom>
                <a:solidFill>
                  <a:srgbClr val="00B050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MEM</a:t>
                  </a:r>
                </a:p>
              </p:txBody>
            </p:sp>
            <p:sp>
              <p:nvSpPr>
                <p:cNvPr id="177" name="等腰三角形 38">
                  <a:extLst>
                    <a:ext uri="{FF2B5EF4-FFF2-40B4-BE49-F238E27FC236}">
                      <a16:creationId xmlns:a16="http://schemas.microsoft.com/office/drawing/2014/main" id="{0C403788-EB7B-8016-4BA0-D1F00ECB2B07}"/>
                    </a:ext>
                  </a:extLst>
                </p:cNvPr>
                <p:cNvSpPr/>
                <p:nvPr/>
              </p:nvSpPr>
              <p:spPr>
                <a:xfrm>
                  <a:off x="4358181" y="3487288"/>
                  <a:ext cx="464838" cy="176558"/>
                </a:xfrm>
                <a:prstGeom prst="triangle">
                  <a:avLst>
                    <a:gd name="adj" fmla="val 49113"/>
                  </a:avLst>
                </a:prstGeom>
                <a:solidFill>
                  <a:srgbClr val="9CDCF8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8" name="Line 17">
                  <a:extLst>
                    <a:ext uri="{FF2B5EF4-FFF2-40B4-BE49-F238E27FC236}">
                      <a16:creationId xmlns:a16="http://schemas.microsoft.com/office/drawing/2014/main" id="{F84B839D-D80C-E6AE-AADB-E97077288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888" y="2930897"/>
                  <a:ext cx="625344" cy="1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179" name="直接连接符 40">
                  <a:extLst>
                    <a:ext uri="{FF2B5EF4-FFF2-40B4-BE49-F238E27FC236}">
                      <a16:creationId xmlns:a16="http://schemas.microsoft.com/office/drawing/2014/main" id="{8E40E01C-DC5C-8D6A-9EF7-B544C1E07351}"/>
                    </a:ext>
                  </a:extLst>
                </p:cNvPr>
                <p:cNvCxnSpPr/>
                <p:nvPr/>
              </p:nvCxnSpPr>
              <p:spPr>
                <a:xfrm>
                  <a:off x="4590600" y="2145867"/>
                  <a:ext cx="0" cy="17431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Line 17">
                  <a:extLst>
                    <a:ext uri="{FF2B5EF4-FFF2-40B4-BE49-F238E27FC236}">
                      <a16:creationId xmlns:a16="http://schemas.microsoft.com/office/drawing/2014/main" id="{CC9BA1EF-F477-AB7C-5185-97F3D5AB94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23019" y="2930898"/>
                  <a:ext cx="1114454" cy="0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181" name="直接连接符 42">
                  <a:extLst>
                    <a:ext uri="{FF2B5EF4-FFF2-40B4-BE49-F238E27FC236}">
                      <a16:creationId xmlns:a16="http://schemas.microsoft.com/office/drawing/2014/main" id="{B8C9ED3A-1BCF-F0FC-AA8D-6034B30B252F}"/>
                    </a:ext>
                  </a:extLst>
                </p:cNvPr>
                <p:cNvCxnSpPr/>
                <p:nvPr/>
              </p:nvCxnSpPr>
              <p:spPr>
                <a:xfrm>
                  <a:off x="4590600" y="3663846"/>
                  <a:ext cx="0" cy="312519"/>
                </a:xfrm>
                <a:prstGeom prst="line">
                  <a:avLst/>
                </a:prstGeom>
                <a:ln w="1905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等腰三角形 44">
                  <a:extLst>
                    <a:ext uri="{FF2B5EF4-FFF2-40B4-BE49-F238E27FC236}">
                      <a16:creationId xmlns:a16="http://schemas.microsoft.com/office/drawing/2014/main" id="{C3A968FA-1F1B-CE0A-6001-9F02381F6816}"/>
                    </a:ext>
                  </a:extLst>
                </p:cNvPr>
                <p:cNvSpPr/>
                <p:nvPr/>
              </p:nvSpPr>
              <p:spPr>
                <a:xfrm>
                  <a:off x="8072737" y="3487288"/>
                  <a:ext cx="464838" cy="176558"/>
                </a:xfrm>
                <a:prstGeom prst="triangle">
                  <a:avLst>
                    <a:gd name="adj" fmla="val 49113"/>
                  </a:avLst>
                </a:prstGeom>
                <a:solidFill>
                  <a:srgbClr val="9CDCF8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3" name="Line 17">
                  <a:extLst>
                    <a:ext uri="{FF2B5EF4-FFF2-40B4-BE49-F238E27FC236}">
                      <a16:creationId xmlns:a16="http://schemas.microsoft.com/office/drawing/2014/main" id="{9B22F91C-B10C-9F7B-5798-EC16150334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06639" y="2930898"/>
                  <a:ext cx="966097" cy="0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184" name="直接连接符 46">
                  <a:extLst>
                    <a:ext uri="{FF2B5EF4-FFF2-40B4-BE49-F238E27FC236}">
                      <a16:creationId xmlns:a16="http://schemas.microsoft.com/office/drawing/2014/main" id="{A2110241-DF52-48E4-183B-58C3358D0E0A}"/>
                    </a:ext>
                  </a:extLst>
                </p:cNvPr>
                <p:cNvCxnSpPr/>
                <p:nvPr/>
              </p:nvCxnSpPr>
              <p:spPr>
                <a:xfrm>
                  <a:off x="8305156" y="2145867"/>
                  <a:ext cx="0" cy="17431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Line 17">
                  <a:extLst>
                    <a:ext uri="{FF2B5EF4-FFF2-40B4-BE49-F238E27FC236}">
                      <a16:creationId xmlns:a16="http://schemas.microsoft.com/office/drawing/2014/main" id="{0A7FED55-5001-B330-F79B-50FEA466EF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37576" y="2930897"/>
                  <a:ext cx="625344" cy="1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186" name="直接连接符 48">
                  <a:extLst>
                    <a:ext uri="{FF2B5EF4-FFF2-40B4-BE49-F238E27FC236}">
                      <a16:creationId xmlns:a16="http://schemas.microsoft.com/office/drawing/2014/main" id="{9C97E865-2B94-7F8D-6D49-A8F49413FD6A}"/>
                    </a:ext>
                  </a:extLst>
                </p:cNvPr>
                <p:cNvCxnSpPr/>
                <p:nvPr/>
              </p:nvCxnSpPr>
              <p:spPr>
                <a:xfrm>
                  <a:off x="8305156" y="3663846"/>
                  <a:ext cx="0" cy="312519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49">
                  <a:extLst>
                    <a:ext uri="{FF2B5EF4-FFF2-40B4-BE49-F238E27FC236}">
                      <a16:creationId xmlns:a16="http://schemas.microsoft.com/office/drawing/2014/main" id="{627CCFE0-718D-F30D-2B30-460D48D63A8C}"/>
                    </a:ext>
                  </a:extLst>
                </p:cNvPr>
                <p:cNvCxnSpPr/>
                <p:nvPr/>
              </p:nvCxnSpPr>
              <p:spPr>
                <a:xfrm flipH="1">
                  <a:off x="3744888" y="3976365"/>
                  <a:ext cx="456026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5B8E6877-6838-71CC-315A-5F52697669C1}"/>
                    </a:ext>
                  </a:extLst>
                </p:cNvPr>
                <p:cNvSpPr txBox="1"/>
                <p:nvPr/>
              </p:nvSpPr>
              <p:spPr>
                <a:xfrm>
                  <a:off x="3561891" y="3597175"/>
                  <a:ext cx="918640" cy="4486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CLK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82A9A02D-931D-4A51-A6E3-9092842B2BD3}"/>
                    </a:ext>
                  </a:extLst>
                </p:cNvPr>
                <p:cNvSpPr txBox="1"/>
                <p:nvPr/>
              </p:nvSpPr>
              <p:spPr>
                <a:xfrm>
                  <a:off x="4914449" y="1750655"/>
                  <a:ext cx="1152529" cy="4486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AR</a:t>
                  </a:r>
                  <a:r>
                    <a:rPr kumimoji="0" lang="en-US" altLang="zh-CN" sz="1707" b="0" i="0" u="none" strike="noStrike" kern="1200" cap="none" spc="0" normalizeH="0" baseline="-2500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AB2C7A18-3430-A144-EF9A-A8A91F42A9CF}"/>
                    </a:ext>
                  </a:extLst>
                </p:cNvPr>
                <p:cNvSpPr txBox="1"/>
                <p:nvPr/>
              </p:nvSpPr>
              <p:spPr>
                <a:xfrm>
                  <a:off x="7914665" y="1783938"/>
                  <a:ext cx="988309" cy="4486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DR</a:t>
                  </a:r>
                  <a:r>
                    <a:rPr kumimoji="0" lang="en-US" altLang="zh-CN" sz="1707" b="0" i="0" u="none" strike="noStrike" kern="1200" cap="none" spc="0" normalizeH="0" baseline="-2500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191" name="直接连接符 53">
                  <a:extLst>
                    <a:ext uri="{FF2B5EF4-FFF2-40B4-BE49-F238E27FC236}">
                      <a16:creationId xmlns:a16="http://schemas.microsoft.com/office/drawing/2014/main" id="{CCAC29ED-9DF4-503D-E880-9F3B7B85B2E1}"/>
                    </a:ext>
                  </a:extLst>
                </p:cNvPr>
                <p:cNvCxnSpPr/>
                <p:nvPr/>
              </p:nvCxnSpPr>
              <p:spPr>
                <a:xfrm>
                  <a:off x="5324825" y="2145867"/>
                  <a:ext cx="0" cy="810695"/>
                </a:xfrm>
                <a:prstGeom prst="line">
                  <a:avLst/>
                </a:prstGeom>
                <a:ln w="19050"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等腰三角形 54">
                  <a:extLst>
                    <a:ext uri="{FF2B5EF4-FFF2-40B4-BE49-F238E27FC236}">
                      <a16:creationId xmlns:a16="http://schemas.microsoft.com/office/drawing/2014/main" id="{8AF58241-284B-6E23-D94D-396612D6544F}"/>
                    </a:ext>
                  </a:extLst>
                </p:cNvPr>
                <p:cNvSpPr/>
                <p:nvPr/>
              </p:nvSpPr>
              <p:spPr>
                <a:xfrm rot="5400000" flipH="1">
                  <a:off x="5264576" y="2858136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FF66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E39CA970-12B9-77F8-E517-83896A533F44}"/>
                    </a:ext>
                  </a:extLst>
                </p:cNvPr>
                <p:cNvSpPr/>
                <p:nvPr/>
              </p:nvSpPr>
              <p:spPr>
                <a:xfrm>
                  <a:off x="8076400" y="2320181"/>
                  <a:ext cx="464838" cy="1343664"/>
                </a:xfrm>
                <a:prstGeom prst="rect">
                  <a:avLst/>
                </a:prstGeom>
                <a:solidFill>
                  <a:srgbClr val="9CDCF8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1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DR</a:t>
                  </a:r>
                  <a:endParaRPr kumimoji="0" lang="zh-CN" altLang="en-US" sz="151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65C1C8C8-0091-9020-5C9D-15BD45932331}"/>
                    </a:ext>
                  </a:extLst>
                </p:cNvPr>
                <p:cNvSpPr/>
                <p:nvPr/>
              </p:nvSpPr>
              <p:spPr>
                <a:xfrm>
                  <a:off x="4361844" y="2320181"/>
                  <a:ext cx="464838" cy="1343664"/>
                </a:xfrm>
                <a:prstGeom prst="rect">
                  <a:avLst/>
                </a:prstGeom>
                <a:solidFill>
                  <a:srgbClr val="9CDCF8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1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AR</a:t>
                  </a:r>
                  <a:endParaRPr kumimoji="0" lang="zh-CN" altLang="en-US" sz="151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CCDA3B27-2612-D845-6A0A-C3C471BB3139}"/>
                </a:ext>
              </a:extLst>
            </p:cNvPr>
            <p:cNvSpPr txBox="1"/>
            <p:nvPr/>
          </p:nvSpPr>
          <p:spPr>
            <a:xfrm>
              <a:off x="1524357" y="6480984"/>
              <a:ext cx="1168589" cy="389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访存通路</a:t>
              </a:r>
              <a:endParaRPr kumimoji="0" lang="zh-CN" altLang="en-US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57BF83BE-7A33-3790-15AA-D9B7005B07E6}"/>
              </a:ext>
            </a:extLst>
          </p:cNvPr>
          <p:cNvGrpSpPr/>
          <p:nvPr/>
        </p:nvGrpSpPr>
        <p:grpSpPr>
          <a:xfrm>
            <a:off x="4188809" y="4566241"/>
            <a:ext cx="3749385" cy="2325298"/>
            <a:chOff x="4514101" y="4409809"/>
            <a:chExt cx="3954429" cy="2452463"/>
          </a:xfrm>
        </p:grpSpPr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B1E4EB7E-029F-7DC8-89BD-FDD3B29B7DDB}"/>
                </a:ext>
              </a:extLst>
            </p:cNvPr>
            <p:cNvGrpSpPr/>
            <p:nvPr/>
          </p:nvGrpSpPr>
          <p:grpSpPr>
            <a:xfrm>
              <a:off x="4514101" y="4409809"/>
              <a:ext cx="3954429" cy="2038079"/>
              <a:chOff x="3561891" y="1750655"/>
              <a:chExt cx="5819812" cy="2441734"/>
            </a:xfrm>
          </p:grpSpPr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026AD3E8-334A-3418-411A-0A18C70B6E9F}"/>
                  </a:ext>
                </a:extLst>
              </p:cNvPr>
              <p:cNvSpPr/>
              <p:nvPr/>
            </p:nvSpPr>
            <p:spPr>
              <a:xfrm>
                <a:off x="3561891" y="1750655"/>
                <a:ext cx="5819812" cy="2441734"/>
              </a:xfrm>
              <a:prstGeom prst="rect">
                <a:avLst/>
              </a:prstGeom>
              <a:solidFill>
                <a:srgbClr val="FFFFC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D1633487-2ED2-403B-4E1D-8B52FA88376C}"/>
                  </a:ext>
                </a:extLst>
              </p:cNvPr>
              <p:cNvGrpSpPr/>
              <p:nvPr/>
            </p:nvGrpSpPr>
            <p:grpSpPr>
              <a:xfrm>
                <a:off x="3561891" y="1750655"/>
                <a:ext cx="5601029" cy="2295132"/>
                <a:chOff x="3561891" y="1750655"/>
                <a:chExt cx="5601029" cy="2295132"/>
              </a:xfrm>
            </p:grpSpPr>
            <p:sp>
              <p:nvSpPr>
                <p:cNvPr id="200" name="Rectangle 5">
                  <a:extLst>
                    <a:ext uri="{FF2B5EF4-FFF2-40B4-BE49-F238E27FC236}">
                      <a16:creationId xmlns:a16="http://schemas.microsoft.com/office/drawing/2014/main" id="{F4093221-F2A2-6CB7-E758-498A06ED8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7474" y="2414308"/>
                  <a:ext cx="1164440" cy="1084509"/>
                </a:xfrm>
                <a:prstGeom prst="rect">
                  <a:avLst/>
                </a:prstGeom>
                <a:solidFill>
                  <a:srgbClr val="FFC000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7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总线</a:t>
                  </a:r>
                  <a:endParaRPr kumimoji="0" lang="en-US" altLang="zh-CN" sz="170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01" name="等腰三角形 62">
                  <a:extLst>
                    <a:ext uri="{FF2B5EF4-FFF2-40B4-BE49-F238E27FC236}">
                      <a16:creationId xmlns:a16="http://schemas.microsoft.com/office/drawing/2014/main" id="{0BD9326F-9ED0-A194-F8AB-BE6F824D1511}"/>
                    </a:ext>
                  </a:extLst>
                </p:cNvPr>
                <p:cNvSpPr/>
                <p:nvPr/>
              </p:nvSpPr>
              <p:spPr>
                <a:xfrm>
                  <a:off x="4358181" y="3487288"/>
                  <a:ext cx="464838" cy="176558"/>
                </a:xfrm>
                <a:prstGeom prst="triangle">
                  <a:avLst>
                    <a:gd name="adj" fmla="val 49113"/>
                  </a:avLst>
                </a:prstGeom>
                <a:solidFill>
                  <a:srgbClr val="9CDCF8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2" name="Line 17">
                  <a:extLst>
                    <a:ext uri="{FF2B5EF4-FFF2-40B4-BE49-F238E27FC236}">
                      <a16:creationId xmlns:a16="http://schemas.microsoft.com/office/drawing/2014/main" id="{F89726F9-941C-74B3-3F54-4D565180FB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888" y="2930897"/>
                  <a:ext cx="625344" cy="1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203" name="直接连接符 64">
                  <a:extLst>
                    <a:ext uri="{FF2B5EF4-FFF2-40B4-BE49-F238E27FC236}">
                      <a16:creationId xmlns:a16="http://schemas.microsoft.com/office/drawing/2014/main" id="{ABE35BFA-CC5A-3447-5803-F075400C7F40}"/>
                    </a:ext>
                  </a:extLst>
                </p:cNvPr>
                <p:cNvCxnSpPr/>
                <p:nvPr/>
              </p:nvCxnSpPr>
              <p:spPr>
                <a:xfrm>
                  <a:off x="4590600" y="2145867"/>
                  <a:ext cx="0" cy="17431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Line 17">
                  <a:extLst>
                    <a:ext uri="{FF2B5EF4-FFF2-40B4-BE49-F238E27FC236}">
                      <a16:creationId xmlns:a16="http://schemas.microsoft.com/office/drawing/2014/main" id="{53AD4360-A790-045A-53EF-7E9E606EA3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23019" y="2930898"/>
                  <a:ext cx="1114454" cy="0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205" name="直接连接符 66">
                  <a:extLst>
                    <a:ext uri="{FF2B5EF4-FFF2-40B4-BE49-F238E27FC236}">
                      <a16:creationId xmlns:a16="http://schemas.microsoft.com/office/drawing/2014/main" id="{123A3DAD-BC43-8963-4837-C21E761BB942}"/>
                    </a:ext>
                  </a:extLst>
                </p:cNvPr>
                <p:cNvCxnSpPr/>
                <p:nvPr/>
              </p:nvCxnSpPr>
              <p:spPr>
                <a:xfrm>
                  <a:off x="4590600" y="3663846"/>
                  <a:ext cx="0" cy="312519"/>
                </a:xfrm>
                <a:prstGeom prst="line">
                  <a:avLst/>
                </a:prstGeom>
                <a:ln w="1905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等腰三角形 68">
                  <a:extLst>
                    <a:ext uri="{FF2B5EF4-FFF2-40B4-BE49-F238E27FC236}">
                      <a16:creationId xmlns:a16="http://schemas.microsoft.com/office/drawing/2014/main" id="{22B5193C-51D0-BAD8-5410-78E32DB265A0}"/>
                    </a:ext>
                  </a:extLst>
                </p:cNvPr>
                <p:cNvSpPr/>
                <p:nvPr/>
              </p:nvSpPr>
              <p:spPr>
                <a:xfrm>
                  <a:off x="8072737" y="3487288"/>
                  <a:ext cx="464838" cy="176558"/>
                </a:xfrm>
                <a:prstGeom prst="triangle">
                  <a:avLst>
                    <a:gd name="adj" fmla="val 49113"/>
                  </a:avLst>
                </a:prstGeom>
                <a:solidFill>
                  <a:srgbClr val="9CDCF8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7" name="Line 17">
                  <a:extLst>
                    <a:ext uri="{FF2B5EF4-FFF2-40B4-BE49-F238E27FC236}">
                      <a16:creationId xmlns:a16="http://schemas.microsoft.com/office/drawing/2014/main" id="{2F2A1DAB-0665-72E2-585E-D7541C446B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06639" y="2930898"/>
                  <a:ext cx="966097" cy="0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208" name="直接连接符 70">
                  <a:extLst>
                    <a:ext uri="{FF2B5EF4-FFF2-40B4-BE49-F238E27FC236}">
                      <a16:creationId xmlns:a16="http://schemas.microsoft.com/office/drawing/2014/main" id="{B33E26EE-DCB5-2437-5688-E092D14BEF9F}"/>
                    </a:ext>
                  </a:extLst>
                </p:cNvPr>
                <p:cNvCxnSpPr/>
                <p:nvPr/>
              </p:nvCxnSpPr>
              <p:spPr>
                <a:xfrm>
                  <a:off x="8305156" y="2145867"/>
                  <a:ext cx="0" cy="17431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Line 17">
                  <a:extLst>
                    <a:ext uri="{FF2B5EF4-FFF2-40B4-BE49-F238E27FC236}">
                      <a16:creationId xmlns:a16="http://schemas.microsoft.com/office/drawing/2014/main" id="{E355B341-3BEE-4DA0-1AFD-47EAC6F6B4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37576" y="2930897"/>
                  <a:ext cx="625344" cy="1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210" name="直接连接符 72">
                  <a:extLst>
                    <a:ext uri="{FF2B5EF4-FFF2-40B4-BE49-F238E27FC236}">
                      <a16:creationId xmlns:a16="http://schemas.microsoft.com/office/drawing/2014/main" id="{7B958CA5-2B89-789C-9A48-46098E33F85B}"/>
                    </a:ext>
                  </a:extLst>
                </p:cNvPr>
                <p:cNvCxnSpPr/>
                <p:nvPr/>
              </p:nvCxnSpPr>
              <p:spPr>
                <a:xfrm>
                  <a:off x="8305156" y="3663846"/>
                  <a:ext cx="0" cy="312519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接连接符 73">
                  <a:extLst>
                    <a:ext uri="{FF2B5EF4-FFF2-40B4-BE49-F238E27FC236}">
                      <a16:creationId xmlns:a16="http://schemas.microsoft.com/office/drawing/2014/main" id="{3378D4B4-9352-9042-8711-7B285849E201}"/>
                    </a:ext>
                  </a:extLst>
                </p:cNvPr>
                <p:cNvCxnSpPr/>
                <p:nvPr/>
              </p:nvCxnSpPr>
              <p:spPr>
                <a:xfrm flipH="1">
                  <a:off x="3744888" y="3976365"/>
                  <a:ext cx="456026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D10AF9FD-D585-1824-FFAC-A095AC0ABD44}"/>
                    </a:ext>
                  </a:extLst>
                </p:cNvPr>
                <p:cNvSpPr txBox="1"/>
                <p:nvPr/>
              </p:nvSpPr>
              <p:spPr>
                <a:xfrm>
                  <a:off x="3561891" y="3597175"/>
                  <a:ext cx="918640" cy="4486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CLK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8F9485F2-5178-69B7-23DE-4ED737D7EB69}"/>
                    </a:ext>
                  </a:extLst>
                </p:cNvPr>
                <p:cNvSpPr txBox="1"/>
                <p:nvPr/>
              </p:nvSpPr>
              <p:spPr>
                <a:xfrm>
                  <a:off x="4914449" y="1750655"/>
                  <a:ext cx="921128" cy="4486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</a:t>
                  </a:r>
                  <a:r>
                    <a:rPr kumimoji="0" lang="en-US" altLang="zh-CN" sz="1707" b="0" i="0" u="none" strike="noStrike" kern="1200" cap="none" spc="0" normalizeH="0" baseline="-2500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C07ACB37-F40F-6A7D-96E8-390BC1D31091}"/>
                    </a:ext>
                  </a:extLst>
                </p:cNvPr>
                <p:cNvSpPr txBox="1"/>
                <p:nvPr/>
              </p:nvSpPr>
              <p:spPr>
                <a:xfrm>
                  <a:off x="7914665" y="1783938"/>
                  <a:ext cx="732026" cy="4486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B</a:t>
                  </a:r>
                  <a:r>
                    <a:rPr kumimoji="0" lang="en-US" altLang="zh-CN" sz="1707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215" name="直接连接符 77">
                  <a:extLst>
                    <a:ext uri="{FF2B5EF4-FFF2-40B4-BE49-F238E27FC236}">
                      <a16:creationId xmlns:a16="http://schemas.microsoft.com/office/drawing/2014/main" id="{31EAFB46-0A64-D1FB-3E8D-EA113132C5FC}"/>
                    </a:ext>
                  </a:extLst>
                </p:cNvPr>
                <p:cNvCxnSpPr/>
                <p:nvPr/>
              </p:nvCxnSpPr>
              <p:spPr>
                <a:xfrm>
                  <a:off x="5324825" y="2145867"/>
                  <a:ext cx="0" cy="810695"/>
                </a:xfrm>
                <a:prstGeom prst="line">
                  <a:avLst/>
                </a:prstGeom>
                <a:ln w="19050"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等腰三角形 78">
                  <a:extLst>
                    <a:ext uri="{FF2B5EF4-FFF2-40B4-BE49-F238E27FC236}">
                      <a16:creationId xmlns:a16="http://schemas.microsoft.com/office/drawing/2014/main" id="{67A4963B-E628-C724-8A92-D5F487E362C2}"/>
                    </a:ext>
                  </a:extLst>
                </p:cNvPr>
                <p:cNvSpPr/>
                <p:nvPr/>
              </p:nvSpPr>
              <p:spPr>
                <a:xfrm rot="5400000" flipH="1">
                  <a:off x="5264576" y="2858136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FF66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208B39A6-33D6-1A00-D6E9-E599DB86103F}"/>
                    </a:ext>
                  </a:extLst>
                </p:cNvPr>
                <p:cNvSpPr/>
                <p:nvPr/>
              </p:nvSpPr>
              <p:spPr>
                <a:xfrm>
                  <a:off x="8076400" y="2320181"/>
                  <a:ext cx="464838" cy="1343664"/>
                </a:xfrm>
                <a:prstGeom prst="rect">
                  <a:avLst/>
                </a:prstGeom>
                <a:solidFill>
                  <a:srgbClr val="9CDCF8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1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B</a:t>
                  </a:r>
                  <a:endParaRPr kumimoji="0" lang="zh-CN" altLang="en-US" sz="151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BBD0A53E-8AE3-EDEC-CE0B-4DE288D4A8F3}"/>
                    </a:ext>
                  </a:extLst>
                </p:cNvPr>
                <p:cNvSpPr/>
                <p:nvPr/>
              </p:nvSpPr>
              <p:spPr>
                <a:xfrm>
                  <a:off x="4361844" y="2320181"/>
                  <a:ext cx="464838" cy="1343664"/>
                </a:xfrm>
                <a:prstGeom prst="rect">
                  <a:avLst/>
                </a:prstGeom>
                <a:solidFill>
                  <a:srgbClr val="9CDCF8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1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 panose="020B0503020204020204" pitchFamily="34" charset="-122"/>
                      <a:cs typeface="Segoe UI Black" panose="020B0A02040204020203" pitchFamily="34" charset="0"/>
                    </a:rPr>
                    <a:t>A</a:t>
                  </a:r>
                  <a:endParaRPr kumimoji="0" lang="zh-CN" altLang="en-US" sz="151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AC438AEA-6F5D-073F-0E08-ECA744C478BC}"/>
                </a:ext>
              </a:extLst>
            </p:cNvPr>
            <p:cNvSpPr txBox="1"/>
            <p:nvPr/>
          </p:nvSpPr>
          <p:spPr>
            <a:xfrm>
              <a:off x="5850754" y="6472742"/>
              <a:ext cx="1168589" cy="389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总线传输</a:t>
              </a:r>
              <a:endParaRPr kumimoji="0" lang="zh-CN" altLang="en-US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219" name="直接连接符 79">
            <a:extLst>
              <a:ext uri="{FF2B5EF4-FFF2-40B4-BE49-F238E27FC236}">
                <a16:creationId xmlns:a16="http://schemas.microsoft.com/office/drawing/2014/main" id="{D3E6FEA0-0EA2-B009-6994-A7DCF5F98394}"/>
              </a:ext>
            </a:extLst>
          </p:cNvPr>
          <p:cNvCxnSpPr/>
          <p:nvPr/>
        </p:nvCxnSpPr>
        <p:spPr>
          <a:xfrm>
            <a:off x="8481536" y="2239537"/>
            <a:ext cx="0" cy="768659"/>
          </a:xfrm>
          <a:prstGeom prst="line">
            <a:avLst/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5">
            <a:extLst>
              <a:ext uri="{FF2B5EF4-FFF2-40B4-BE49-F238E27FC236}">
                <a16:creationId xmlns:a16="http://schemas.microsoft.com/office/drawing/2014/main" id="{F4DAE784-5516-E942-8929-FC9ED0FCB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318" y="2494058"/>
            <a:ext cx="1104062" cy="1028275"/>
          </a:xfrm>
          <a:prstGeom prst="rect">
            <a:avLst/>
          </a:prstGeom>
          <a:solidFill>
            <a:srgbClr val="9CDCF8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组合逻辑</a:t>
            </a:r>
            <a:endParaRPr kumimoji="0" lang="en-US" altLang="zh-CN" sz="170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</a:t>
            </a:r>
            <a:endParaRPr kumimoji="0" lang="en-US" altLang="zh-CN" sz="170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9493ACD0-704F-36AA-BC66-FB4037AA05BC}"/>
              </a:ext>
            </a:extLst>
          </p:cNvPr>
          <p:cNvGrpSpPr/>
          <p:nvPr/>
        </p:nvGrpSpPr>
        <p:grpSpPr>
          <a:xfrm>
            <a:off x="4104998" y="2395762"/>
            <a:ext cx="440735" cy="1273993"/>
            <a:chOff x="4423796" y="2240591"/>
            <a:chExt cx="464838" cy="1343665"/>
          </a:xfrm>
          <a:solidFill>
            <a:srgbClr val="9CDCF8"/>
          </a:solidFill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2BC1C908-0432-BD28-0997-ACA2D453A30A}"/>
                </a:ext>
              </a:extLst>
            </p:cNvPr>
            <p:cNvSpPr/>
            <p:nvPr/>
          </p:nvSpPr>
          <p:spPr>
            <a:xfrm>
              <a:off x="4423796" y="2240591"/>
              <a:ext cx="464838" cy="1343664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223" name="等腰三角形 83">
              <a:extLst>
                <a:ext uri="{FF2B5EF4-FFF2-40B4-BE49-F238E27FC236}">
                  <a16:creationId xmlns:a16="http://schemas.microsoft.com/office/drawing/2014/main" id="{291B3338-F1EF-92D6-D2DE-9273D5CFA4C5}"/>
                </a:ext>
              </a:extLst>
            </p:cNvPr>
            <p:cNvSpPr/>
            <p:nvPr/>
          </p:nvSpPr>
          <p:spPr>
            <a:xfrm>
              <a:off x="4424196" y="3407698"/>
              <a:ext cx="460777" cy="176558"/>
            </a:xfrm>
            <a:prstGeom prst="triangle">
              <a:avLst>
                <a:gd name="adj" fmla="val 49113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24" name="Line 17">
            <a:extLst>
              <a:ext uri="{FF2B5EF4-FFF2-40B4-BE49-F238E27FC236}">
                <a16:creationId xmlns:a16="http://schemas.microsoft.com/office/drawing/2014/main" id="{A396A504-DDD5-DA77-CF97-4A8996731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8220" y="2969677"/>
            <a:ext cx="592919" cy="1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华文细黑" pitchFamily="2" charset="-122"/>
              <a:cs typeface="+mn-cs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9519EEFA-F606-A38C-A99A-95369ADC6B4E}"/>
              </a:ext>
            </a:extLst>
          </p:cNvPr>
          <p:cNvSpPr txBox="1"/>
          <p:nvPr/>
        </p:nvSpPr>
        <p:spPr>
          <a:xfrm>
            <a:off x="4095113" y="2363776"/>
            <a:ext cx="453970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EN</a:t>
            </a:r>
            <a:endParaRPr kumimoji="0" lang="zh-CN" altLang="en-US" sz="170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2058163A-68C0-7770-04FD-1562451DF1F4}"/>
              </a:ext>
            </a:extLst>
          </p:cNvPr>
          <p:cNvGrpSpPr/>
          <p:nvPr/>
        </p:nvGrpSpPr>
        <p:grpSpPr>
          <a:xfrm>
            <a:off x="7624522" y="2397027"/>
            <a:ext cx="444208" cy="1273993"/>
            <a:chOff x="8134689" y="2240591"/>
            <a:chExt cx="468501" cy="1343665"/>
          </a:xfrm>
          <a:solidFill>
            <a:srgbClr val="9CDCF8"/>
          </a:solidFill>
        </p:grpSpPr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A7BFD5D6-27FE-3E9A-A63E-643844DB8DE3}"/>
                </a:ext>
              </a:extLst>
            </p:cNvPr>
            <p:cNvSpPr/>
            <p:nvPr/>
          </p:nvSpPr>
          <p:spPr>
            <a:xfrm>
              <a:off x="8138352" y="2240591"/>
              <a:ext cx="464838" cy="1343664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228" name="等腰三角形 88">
              <a:extLst>
                <a:ext uri="{FF2B5EF4-FFF2-40B4-BE49-F238E27FC236}">
                  <a16:creationId xmlns:a16="http://schemas.microsoft.com/office/drawing/2014/main" id="{2FB827B5-5C1B-9265-96F6-BF783477FC58}"/>
                </a:ext>
              </a:extLst>
            </p:cNvPr>
            <p:cNvSpPr/>
            <p:nvPr/>
          </p:nvSpPr>
          <p:spPr>
            <a:xfrm>
              <a:off x="8134689" y="3407698"/>
              <a:ext cx="464838" cy="176558"/>
            </a:xfrm>
            <a:prstGeom prst="triangle">
              <a:avLst>
                <a:gd name="adj" fmla="val 49113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29" name="Line 17">
            <a:extLst>
              <a:ext uri="{FF2B5EF4-FFF2-40B4-BE49-F238E27FC236}">
                <a16:creationId xmlns:a16="http://schemas.microsoft.com/office/drawing/2014/main" id="{565325C8-EF7A-7BC9-9897-38B98596A5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59" y="2969678"/>
            <a:ext cx="916003" cy="0"/>
          </a:xfrm>
          <a:prstGeom prst="line">
            <a:avLst/>
          </a:prstGeom>
          <a:noFill/>
          <a:ln w="5715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华文细黑" pitchFamily="2" charset="-122"/>
              <a:cs typeface="+mn-cs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AB0D4BE1-3185-4F65-F321-A762E527A7AE}"/>
              </a:ext>
            </a:extLst>
          </p:cNvPr>
          <p:cNvSpPr txBox="1"/>
          <p:nvPr/>
        </p:nvSpPr>
        <p:spPr>
          <a:xfrm>
            <a:off x="7624343" y="2363776"/>
            <a:ext cx="453970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EN</a:t>
            </a:r>
            <a:endParaRPr kumimoji="0" lang="zh-CN" altLang="en-US" sz="170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1" name="Line 17">
            <a:extLst>
              <a:ext uri="{FF2B5EF4-FFF2-40B4-BE49-F238E27FC236}">
                <a16:creationId xmlns:a16="http://schemas.microsoft.com/office/drawing/2014/main" id="{8E922D2E-DF8B-E4DE-7EA4-F9896E0DB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398" y="2969678"/>
            <a:ext cx="887573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华文细黑" pitchFamily="2" charset="-122"/>
              <a:cs typeface="+mn-cs"/>
            </a:endParaRPr>
          </a:p>
        </p:txBody>
      </p: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8A2FEFBD-FCF5-9D69-31D8-230E9B843943}"/>
              </a:ext>
            </a:extLst>
          </p:cNvPr>
          <p:cNvGrpSpPr/>
          <p:nvPr/>
        </p:nvGrpSpPr>
        <p:grpSpPr>
          <a:xfrm>
            <a:off x="3473781" y="3631535"/>
            <a:ext cx="4373869" cy="355034"/>
            <a:chOff x="3754043" y="3539605"/>
            <a:chExt cx="4613065" cy="374450"/>
          </a:xfrm>
        </p:grpSpPr>
        <p:cxnSp>
          <p:nvCxnSpPr>
            <p:cNvPr id="233" name="直接连接符 93">
              <a:extLst>
                <a:ext uri="{FF2B5EF4-FFF2-40B4-BE49-F238E27FC236}">
                  <a16:creationId xmlns:a16="http://schemas.microsoft.com/office/drawing/2014/main" id="{A787BEE2-5E8D-5EED-C4A4-58C428BE91F4}"/>
                </a:ext>
              </a:extLst>
            </p:cNvPr>
            <p:cNvCxnSpPr/>
            <p:nvPr/>
          </p:nvCxnSpPr>
          <p:spPr>
            <a:xfrm>
              <a:off x="4652552" y="3584256"/>
              <a:ext cx="0" cy="312519"/>
            </a:xfrm>
            <a:prstGeom prst="line">
              <a:avLst/>
            </a:prstGeom>
            <a:ln w="28575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94">
              <a:extLst>
                <a:ext uri="{FF2B5EF4-FFF2-40B4-BE49-F238E27FC236}">
                  <a16:creationId xmlns:a16="http://schemas.microsoft.com/office/drawing/2014/main" id="{74119C4C-6080-61D4-1808-2C80B0820146}"/>
                </a:ext>
              </a:extLst>
            </p:cNvPr>
            <p:cNvCxnSpPr/>
            <p:nvPr/>
          </p:nvCxnSpPr>
          <p:spPr>
            <a:xfrm>
              <a:off x="8367108" y="3584256"/>
              <a:ext cx="0" cy="312519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95">
              <a:extLst>
                <a:ext uri="{FF2B5EF4-FFF2-40B4-BE49-F238E27FC236}">
                  <a16:creationId xmlns:a16="http://schemas.microsoft.com/office/drawing/2014/main" id="{F97A74AE-905E-8191-0FC4-648F4937E46E}"/>
                </a:ext>
              </a:extLst>
            </p:cNvPr>
            <p:cNvCxnSpPr/>
            <p:nvPr/>
          </p:nvCxnSpPr>
          <p:spPr>
            <a:xfrm flipH="1">
              <a:off x="3806840" y="3896775"/>
              <a:ext cx="4560268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6CE5AB5C-FCD3-BF31-A3BF-B1DB227FB73F}"/>
                </a:ext>
              </a:extLst>
            </p:cNvPr>
            <p:cNvSpPr txBox="1"/>
            <p:nvPr/>
          </p:nvSpPr>
          <p:spPr>
            <a:xfrm>
              <a:off x="3754043" y="3539605"/>
              <a:ext cx="624195" cy="3744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29FD7E5C-5593-64DE-661A-2A172FEFECC0}"/>
              </a:ext>
            </a:extLst>
          </p:cNvPr>
          <p:cNvGrpSpPr/>
          <p:nvPr/>
        </p:nvGrpSpPr>
        <p:grpSpPr>
          <a:xfrm>
            <a:off x="7407766" y="1864556"/>
            <a:ext cx="883575" cy="540256"/>
            <a:chOff x="7079459" y="2052910"/>
            <a:chExt cx="931896" cy="569801"/>
          </a:xfrm>
        </p:grpSpPr>
        <p:cxnSp>
          <p:nvCxnSpPr>
            <p:cNvPr id="238" name="直接连接符 98">
              <a:extLst>
                <a:ext uri="{FF2B5EF4-FFF2-40B4-BE49-F238E27FC236}">
                  <a16:creationId xmlns:a16="http://schemas.microsoft.com/office/drawing/2014/main" id="{DD9ECD74-0B09-232C-5A77-879293ECCCC1}"/>
                </a:ext>
              </a:extLst>
            </p:cNvPr>
            <p:cNvCxnSpPr/>
            <p:nvPr/>
          </p:nvCxnSpPr>
          <p:spPr>
            <a:xfrm>
              <a:off x="7540482" y="2448397"/>
              <a:ext cx="0" cy="174314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文本框 238">
              <a:extLst>
                <a:ext uri="{FF2B5EF4-FFF2-40B4-BE49-F238E27FC236}">
                  <a16:creationId xmlns:a16="http://schemas.microsoft.com/office/drawing/2014/main" id="{ED01E8FA-9E16-F7C3-4667-691F53986E10}"/>
                </a:ext>
              </a:extLst>
            </p:cNvPr>
            <p:cNvSpPr txBox="1"/>
            <p:nvPr/>
          </p:nvSpPr>
          <p:spPr>
            <a:xfrm>
              <a:off x="7079459" y="2052910"/>
              <a:ext cx="931896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RegB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F723BB84-BA36-FE06-1309-A0105075001B}"/>
              </a:ext>
            </a:extLst>
          </p:cNvPr>
          <p:cNvGrpSpPr/>
          <p:nvPr/>
        </p:nvGrpSpPr>
        <p:grpSpPr>
          <a:xfrm>
            <a:off x="4631582" y="1859931"/>
            <a:ext cx="1005403" cy="1087753"/>
            <a:chOff x="4981088" y="1680872"/>
            <a:chExt cx="1060386" cy="1147240"/>
          </a:xfrm>
        </p:grpSpPr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144B0AA1-3633-CFE9-3E7E-F6E19B327F03}"/>
                </a:ext>
              </a:extLst>
            </p:cNvPr>
            <p:cNvSpPr txBox="1"/>
            <p:nvPr/>
          </p:nvSpPr>
          <p:spPr>
            <a:xfrm>
              <a:off x="4981088" y="1680872"/>
              <a:ext cx="1060386" cy="3744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RegA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242" name="直接连接符 102">
              <a:extLst>
                <a:ext uri="{FF2B5EF4-FFF2-40B4-BE49-F238E27FC236}">
                  <a16:creationId xmlns:a16="http://schemas.microsoft.com/office/drawing/2014/main" id="{77E01887-0A6E-AE3D-4A0F-B5BFB27370A5}"/>
                </a:ext>
              </a:extLst>
            </p:cNvPr>
            <p:cNvCxnSpPr/>
            <p:nvPr/>
          </p:nvCxnSpPr>
          <p:spPr>
            <a:xfrm>
              <a:off x="5389792" y="2081237"/>
              <a:ext cx="0" cy="746875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BC71F144-AF28-6301-529C-19F266997532}"/>
              </a:ext>
            </a:extLst>
          </p:cNvPr>
          <p:cNvGrpSpPr/>
          <p:nvPr/>
        </p:nvGrpSpPr>
        <p:grpSpPr>
          <a:xfrm>
            <a:off x="4540448" y="2895756"/>
            <a:ext cx="1056667" cy="150880"/>
            <a:chOff x="4884971" y="2773343"/>
            <a:chExt cx="1114454" cy="159131"/>
          </a:xfrm>
        </p:grpSpPr>
        <p:sp>
          <p:nvSpPr>
            <p:cNvPr id="244" name="Line 17">
              <a:extLst>
                <a:ext uri="{FF2B5EF4-FFF2-40B4-BE49-F238E27FC236}">
                  <a16:creationId xmlns:a16="http://schemas.microsoft.com/office/drawing/2014/main" id="{A3360282-FE06-C72F-9955-02ACAB47B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4971" y="2851308"/>
              <a:ext cx="1114454" cy="0"/>
            </a:xfrm>
            <a:prstGeom prst="line">
              <a:avLst/>
            </a:prstGeom>
            <a:noFill/>
            <a:ln w="5715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45" name="等腰三角形 105">
              <a:extLst>
                <a:ext uri="{FF2B5EF4-FFF2-40B4-BE49-F238E27FC236}">
                  <a16:creationId xmlns:a16="http://schemas.microsoft.com/office/drawing/2014/main" id="{7940CB0F-A820-A00E-C26A-B654D53389E2}"/>
                </a:ext>
              </a:extLst>
            </p:cNvPr>
            <p:cNvSpPr/>
            <p:nvPr/>
          </p:nvSpPr>
          <p:spPr>
            <a:xfrm rot="5400000" flipH="1">
              <a:off x="5326528" y="2778546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46" name="等腰三角形 106">
            <a:extLst>
              <a:ext uri="{FF2B5EF4-FFF2-40B4-BE49-F238E27FC236}">
                <a16:creationId xmlns:a16="http://schemas.microsoft.com/office/drawing/2014/main" id="{E6446FA1-7271-1BF7-1226-DFEC317E8974}"/>
              </a:ext>
            </a:extLst>
          </p:cNvPr>
          <p:cNvSpPr/>
          <p:nvPr/>
        </p:nvSpPr>
        <p:spPr>
          <a:xfrm rot="5400000" flipH="1">
            <a:off x="8406097" y="2898806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FF6600"/>
            </a:solidFill>
            <a:round/>
            <a:headEnd/>
            <a:tailEnd type="triangle" w="lg" len="lg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54D8DA94-EC82-279B-0EE6-7C4E850F5349}"/>
              </a:ext>
            </a:extLst>
          </p:cNvPr>
          <p:cNvGrpSpPr/>
          <p:nvPr/>
        </p:nvGrpSpPr>
        <p:grpSpPr>
          <a:xfrm>
            <a:off x="8107882" y="4552507"/>
            <a:ext cx="3749385" cy="2331217"/>
            <a:chOff x="8647499" y="4395324"/>
            <a:chExt cx="3954429" cy="2458706"/>
          </a:xfrm>
        </p:grpSpPr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DDEBDE00-1C16-FC42-A70C-8CB3715E3E94}"/>
                </a:ext>
              </a:extLst>
            </p:cNvPr>
            <p:cNvGrpSpPr/>
            <p:nvPr/>
          </p:nvGrpSpPr>
          <p:grpSpPr>
            <a:xfrm>
              <a:off x="8647499" y="4411205"/>
              <a:ext cx="3954429" cy="2442825"/>
              <a:chOff x="8647499" y="4411205"/>
              <a:chExt cx="3954429" cy="2442825"/>
            </a:xfrm>
          </p:grpSpPr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63323401-C556-D0A5-CF66-DA73C9A1E053}"/>
                  </a:ext>
                </a:extLst>
              </p:cNvPr>
              <p:cNvGrpSpPr/>
              <p:nvPr/>
            </p:nvGrpSpPr>
            <p:grpSpPr>
              <a:xfrm>
                <a:off x="8647499" y="4411205"/>
                <a:ext cx="3954429" cy="2038079"/>
                <a:chOff x="8665696" y="4900523"/>
                <a:chExt cx="3954429" cy="2038079"/>
              </a:xfrm>
            </p:grpSpPr>
            <p:grpSp>
              <p:nvGrpSpPr>
                <p:cNvPr id="255" name="组合 254">
                  <a:extLst>
                    <a:ext uri="{FF2B5EF4-FFF2-40B4-BE49-F238E27FC236}">
                      <a16:creationId xmlns:a16="http://schemas.microsoft.com/office/drawing/2014/main" id="{4F5AE52D-46F4-3A82-1A5F-6B0D80ECAAB2}"/>
                    </a:ext>
                  </a:extLst>
                </p:cNvPr>
                <p:cNvGrpSpPr/>
                <p:nvPr/>
              </p:nvGrpSpPr>
              <p:grpSpPr>
                <a:xfrm>
                  <a:off x="8665696" y="4900523"/>
                  <a:ext cx="3954429" cy="2038079"/>
                  <a:chOff x="3561891" y="1750655"/>
                  <a:chExt cx="5819812" cy="2441734"/>
                </a:xfrm>
              </p:grpSpPr>
              <p:sp>
                <p:nvSpPr>
                  <p:cNvPr id="258" name="矩形 257">
                    <a:extLst>
                      <a:ext uri="{FF2B5EF4-FFF2-40B4-BE49-F238E27FC236}">
                        <a16:creationId xmlns:a16="http://schemas.microsoft.com/office/drawing/2014/main" id="{96E4A687-372A-D7E9-578D-C7D621ADF6ED}"/>
                      </a:ext>
                    </a:extLst>
                  </p:cNvPr>
                  <p:cNvSpPr/>
                  <p:nvPr/>
                </p:nvSpPr>
                <p:spPr>
                  <a:xfrm>
                    <a:off x="3561891" y="1750655"/>
                    <a:ext cx="5819812" cy="2441734"/>
                  </a:xfrm>
                  <a:prstGeom prst="rect">
                    <a:avLst/>
                  </a:prstGeom>
                  <a:solidFill>
                    <a:srgbClr val="FFFFCC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707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</p:txBody>
              </p:sp>
              <p:grpSp>
                <p:nvGrpSpPr>
                  <p:cNvPr id="259" name="组合 258">
                    <a:extLst>
                      <a:ext uri="{FF2B5EF4-FFF2-40B4-BE49-F238E27FC236}">
                        <a16:creationId xmlns:a16="http://schemas.microsoft.com/office/drawing/2014/main" id="{68234289-4F6C-073B-7F5A-AC75AF640523}"/>
                      </a:ext>
                    </a:extLst>
                  </p:cNvPr>
                  <p:cNvGrpSpPr/>
                  <p:nvPr/>
                </p:nvGrpSpPr>
                <p:grpSpPr>
                  <a:xfrm>
                    <a:off x="3561891" y="1783938"/>
                    <a:ext cx="5601029" cy="2261849"/>
                    <a:chOff x="3561891" y="1783938"/>
                    <a:chExt cx="5601029" cy="2261849"/>
                  </a:xfrm>
                </p:grpSpPr>
                <p:sp>
                  <p:nvSpPr>
                    <p:cNvPr id="260" name="等腰三角形 121">
                      <a:extLst>
                        <a:ext uri="{FF2B5EF4-FFF2-40B4-BE49-F238E27FC236}">
                          <a16:creationId xmlns:a16="http://schemas.microsoft.com/office/drawing/2014/main" id="{796BF547-1496-2873-977B-995478A24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181" y="3487288"/>
                      <a:ext cx="464838" cy="176558"/>
                    </a:xfrm>
                    <a:prstGeom prst="triangle">
                      <a:avLst>
                        <a:gd name="adj" fmla="val 49113"/>
                      </a:avLst>
                    </a:prstGeom>
                    <a:solidFill>
                      <a:srgbClr val="9CDCF8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517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61" name="Line 17">
                      <a:extLst>
                        <a:ext uri="{FF2B5EF4-FFF2-40B4-BE49-F238E27FC236}">
                          <a16:creationId xmlns:a16="http://schemas.microsoft.com/office/drawing/2014/main" id="{91EDD28F-7CD9-499A-BCD0-00644B2E83F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44888" y="2930897"/>
                      <a:ext cx="625344" cy="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66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707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华文细黑" pitchFamily="2" charset="-122"/>
                        <a:cs typeface="+mn-cs"/>
                      </a:endParaRPr>
                    </a:p>
                  </p:txBody>
                </p:sp>
                <p:cxnSp>
                  <p:nvCxnSpPr>
                    <p:cNvPr id="262" name="直接连接符 123">
                      <a:extLst>
                        <a:ext uri="{FF2B5EF4-FFF2-40B4-BE49-F238E27FC236}">
                          <a16:creationId xmlns:a16="http://schemas.microsoft.com/office/drawing/2014/main" id="{44942C44-29BB-684C-E646-F79F8EF9926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90600" y="2145867"/>
                      <a:ext cx="0" cy="17431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3" name="Line 17">
                      <a:extLst>
                        <a:ext uri="{FF2B5EF4-FFF2-40B4-BE49-F238E27FC236}">
                          <a16:creationId xmlns:a16="http://schemas.microsoft.com/office/drawing/2014/main" id="{2E69E95B-1470-A86F-40C6-0FB71EBEEE7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846641" y="2570740"/>
                      <a:ext cx="1358646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66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707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华文细黑" pitchFamily="2" charset="-122"/>
                        <a:cs typeface="+mn-cs"/>
                      </a:endParaRPr>
                    </a:p>
                  </p:txBody>
                </p:sp>
                <p:cxnSp>
                  <p:nvCxnSpPr>
                    <p:cNvPr id="264" name="直接连接符 125">
                      <a:extLst>
                        <a:ext uri="{FF2B5EF4-FFF2-40B4-BE49-F238E27FC236}">
                          <a16:creationId xmlns:a16="http://schemas.microsoft.com/office/drawing/2014/main" id="{5F3DDD16-BB19-45E0-7977-4C89685307B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90600" y="3663846"/>
                      <a:ext cx="0" cy="312519"/>
                    </a:xfrm>
                    <a:prstGeom prst="line">
                      <a:avLst/>
                    </a:prstGeom>
                    <a:ln w="19050"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5" name="等腰三角形 127">
                      <a:extLst>
                        <a:ext uri="{FF2B5EF4-FFF2-40B4-BE49-F238E27FC236}">
                          <a16:creationId xmlns:a16="http://schemas.microsoft.com/office/drawing/2014/main" id="{9B6557C8-6936-862C-26D0-68EABEF86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737" y="3487288"/>
                      <a:ext cx="464838" cy="176558"/>
                    </a:xfrm>
                    <a:prstGeom prst="triangle">
                      <a:avLst>
                        <a:gd name="adj" fmla="val 49113"/>
                      </a:avLst>
                    </a:prstGeom>
                    <a:solidFill>
                      <a:srgbClr val="9CDCF8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517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66" name="Line 17">
                      <a:extLst>
                        <a:ext uri="{FF2B5EF4-FFF2-40B4-BE49-F238E27FC236}">
                          <a16:creationId xmlns:a16="http://schemas.microsoft.com/office/drawing/2014/main" id="{0A8D29BB-B69E-787D-A600-05E0E3A25CD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952167" y="2930898"/>
                      <a:ext cx="112057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66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707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华文细黑" pitchFamily="2" charset="-122"/>
                        <a:cs typeface="+mn-cs"/>
                      </a:endParaRPr>
                    </a:p>
                  </p:txBody>
                </p:sp>
                <p:cxnSp>
                  <p:nvCxnSpPr>
                    <p:cNvPr id="267" name="直接连接符 129">
                      <a:extLst>
                        <a:ext uri="{FF2B5EF4-FFF2-40B4-BE49-F238E27FC236}">
                          <a16:creationId xmlns:a16="http://schemas.microsoft.com/office/drawing/2014/main" id="{9B44B171-8E29-F8E9-8A12-FD057FC3AD3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05156" y="2145867"/>
                      <a:ext cx="0" cy="17431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8" name="Line 17">
                      <a:extLst>
                        <a:ext uri="{FF2B5EF4-FFF2-40B4-BE49-F238E27FC236}">
                          <a16:creationId xmlns:a16="http://schemas.microsoft.com/office/drawing/2014/main" id="{2CC0D51A-BB0B-0ADF-CE7E-8A7A24A5E6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537576" y="2930897"/>
                      <a:ext cx="625344" cy="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66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707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华文细黑" pitchFamily="2" charset="-122"/>
                        <a:cs typeface="+mn-cs"/>
                      </a:endParaRPr>
                    </a:p>
                  </p:txBody>
                </p:sp>
                <p:cxnSp>
                  <p:nvCxnSpPr>
                    <p:cNvPr id="269" name="直接连接符 131">
                      <a:extLst>
                        <a:ext uri="{FF2B5EF4-FFF2-40B4-BE49-F238E27FC236}">
                          <a16:creationId xmlns:a16="http://schemas.microsoft.com/office/drawing/2014/main" id="{6DD4F924-2A14-B09A-190B-197E1C286B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05156" y="3663846"/>
                      <a:ext cx="0" cy="312519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直接连接符 132">
                      <a:extLst>
                        <a:ext uri="{FF2B5EF4-FFF2-40B4-BE49-F238E27FC236}">
                          <a16:creationId xmlns:a16="http://schemas.microsoft.com/office/drawing/2014/main" id="{0EB4BCDE-5C68-A918-D60E-2F6BE76C1CB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744888" y="3976365"/>
                      <a:ext cx="4560268" cy="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1" name="文本框 270">
                      <a:extLst>
                        <a:ext uri="{FF2B5EF4-FFF2-40B4-BE49-F238E27FC236}">
                          <a16:creationId xmlns:a16="http://schemas.microsoft.com/office/drawing/2014/main" id="{D7FF1A80-B073-56A1-A52D-861B3AC2C5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1891" y="3597175"/>
                      <a:ext cx="918640" cy="4486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7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CLK</a:t>
                      </a:r>
                      <a:endParaRPr kumimoji="0" lang="zh-CN" altLang="en-US" sz="1707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72" name="文本框 271">
                      <a:extLst>
                        <a:ext uri="{FF2B5EF4-FFF2-40B4-BE49-F238E27FC236}">
                          <a16:creationId xmlns:a16="http://schemas.microsoft.com/office/drawing/2014/main" id="{2F297994-7081-7FAA-D473-5FE2F5CCD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0718" y="1783938"/>
                      <a:ext cx="712120" cy="4486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7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C</a:t>
                      </a:r>
                      <a:r>
                        <a:rPr kumimoji="0" lang="en-US" altLang="zh-CN" sz="1707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kumimoji="0" lang="zh-CN" altLang="en-US" sz="1707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73" name="Line 17">
                      <a:extLst>
                        <a:ext uri="{FF2B5EF4-FFF2-40B4-BE49-F238E27FC236}">
                          <a16:creationId xmlns:a16="http://schemas.microsoft.com/office/drawing/2014/main" id="{98C3A7D6-7164-E5E1-3DA2-085F42E6E0C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823020" y="3454309"/>
                      <a:ext cx="1382267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66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707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华文细黑" pitchFamily="2" charset="-122"/>
                        <a:cs typeface="+mn-cs"/>
                      </a:endParaRPr>
                    </a:p>
                  </p:txBody>
                </p:sp>
                <p:cxnSp>
                  <p:nvCxnSpPr>
                    <p:cNvPr id="274" name="直接连接符 136">
                      <a:extLst>
                        <a:ext uri="{FF2B5EF4-FFF2-40B4-BE49-F238E27FC236}">
                          <a16:creationId xmlns:a16="http://schemas.microsoft.com/office/drawing/2014/main" id="{0C234ADF-AF4A-9266-EFD9-113985DCA7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44265" y="2142522"/>
                      <a:ext cx="0" cy="371449"/>
                    </a:xfrm>
                    <a:prstGeom prst="line">
                      <a:avLst/>
                    </a:prstGeom>
                    <a:ln w="19050">
                      <a:solidFill>
                        <a:srgbClr val="FF66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" name="直接连接符 137">
                      <a:extLst>
                        <a:ext uri="{FF2B5EF4-FFF2-40B4-BE49-F238E27FC236}">
                          <a16:creationId xmlns:a16="http://schemas.microsoft.com/office/drawing/2014/main" id="{14989B6E-8A2B-B0E6-95B4-5776BA5914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20709" y="2189790"/>
                      <a:ext cx="0" cy="1223013"/>
                    </a:xfrm>
                    <a:prstGeom prst="line">
                      <a:avLst/>
                    </a:prstGeom>
                    <a:ln w="19050">
                      <a:solidFill>
                        <a:srgbClr val="FF66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6" name="矩形 275">
                      <a:extLst>
                        <a:ext uri="{FF2B5EF4-FFF2-40B4-BE49-F238E27FC236}">
                          <a16:creationId xmlns:a16="http://schemas.microsoft.com/office/drawing/2014/main" id="{58F96FD9-3BA8-051E-BC5D-A03EECE664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1844" y="2320181"/>
                      <a:ext cx="464838" cy="1343664"/>
                    </a:xfrm>
                    <a:prstGeom prst="rect">
                      <a:avLst/>
                    </a:prstGeom>
                    <a:solidFill>
                      <a:srgbClr val="9CDCF8"/>
                    </a:solidFill>
                    <a:ln w="285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17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517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17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B</a:t>
                      </a:r>
                      <a:endParaRPr kumimoji="0" lang="zh-CN" altLang="en-US" sz="1517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77" name="矩形 276">
                      <a:extLst>
                        <a:ext uri="{FF2B5EF4-FFF2-40B4-BE49-F238E27FC236}">
                          <a16:creationId xmlns:a16="http://schemas.microsoft.com/office/drawing/2014/main" id="{FD3E90B5-55F7-8974-AC61-A6D504C634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6400" y="2320181"/>
                      <a:ext cx="464838" cy="1343664"/>
                    </a:xfrm>
                    <a:prstGeom prst="rect">
                      <a:avLst/>
                    </a:prstGeom>
                    <a:solidFill>
                      <a:srgbClr val="9CDCF8"/>
                    </a:solidFill>
                    <a:ln w="285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17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C</a:t>
                      </a:r>
                      <a:endParaRPr kumimoji="0" lang="zh-CN" altLang="en-US" sz="1517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p:txBody>
                </p:sp>
              </p:grpSp>
            </p:grpSp>
            <p:sp>
              <p:nvSpPr>
                <p:cNvPr id="256" name="任意多边形: 形状 296">
                  <a:extLst>
                    <a:ext uri="{FF2B5EF4-FFF2-40B4-BE49-F238E27FC236}">
                      <a16:creationId xmlns:a16="http://schemas.microsoft.com/office/drawing/2014/main" id="{5555CEF8-F5E6-52C6-90C2-8350D438597F}"/>
                    </a:ext>
                  </a:extLst>
                </p:cNvPr>
                <p:cNvSpPr/>
                <p:nvPr/>
              </p:nvSpPr>
              <p:spPr>
                <a:xfrm>
                  <a:off x="10466852" y="5335280"/>
                  <a:ext cx="484315" cy="1138007"/>
                </a:xfrm>
                <a:custGeom>
                  <a:avLst/>
                  <a:gdLst>
                    <a:gd name="connsiteX0" fmla="*/ 0 w 375612"/>
                    <a:gd name="connsiteY0" fmla="*/ 0 h 683490"/>
                    <a:gd name="connsiteX1" fmla="*/ 375612 w 375612"/>
                    <a:gd name="connsiteY1" fmla="*/ 237066 h 683490"/>
                    <a:gd name="connsiteX2" fmla="*/ 375612 w 375612"/>
                    <a:gd name="connsiteY2" fmla="*/ 467975 h 683490"/>
                    <a:gd name="connsiteX3" fmla="*/ 6157 w 375612"/>
                    <a:gd name="connsiteY3" fmla="*/ 683490 h 683490"/>
                    <a:gd name="connsiteX4" fmla="*/ 6157 w 375612"/>
                    <a:gd name="connsiteY4" fmla="*/ 406400 h 683490"/>
                    <a:gd name="connsiteX5" fmla="*/ 70812 w 375612"/>
                    <a:gd name="connsiteY5" fmla="*/ 341745 h 683490"/>
                    <a:gd name="connsiteX6" fmla="*/ 9236 w 375612"/>
                    <a:gd name="connsiteY6" fmla="*/ 280169 h 683490"/>
                    <a:gd name="connsiteX7" fmla="*/ 0 w 375612"/>
                    <a:gd name="connsiteY7" fmla="*/ 0 h 683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5612" h="683490">
                      <a:moveTo>
                        <a:pt x="0" y="0"/>
                      </a:moveTo>
                      <a:lnTo>
                        <a:pt x="375612" y="237066"/>
                      </a:lnTo>
                      <a:lnTo>
                        <a:pt x="375612" y="467975"/>
                      </a:lnTo>
                      <a:lnTo>
                        <a:pt x="6157" y="683490"/>
                      </a:lnTo>
                      <a:lnTo>
                        <a:pt x="6157" y="406400"/>
                      </a:lnTo>
                      <a:lnTo>
                        <a:pt x="70812" y="341745"/>
                      </a:lnTo>
                      <a:lnTo>
                        <a:pt x="9236" y="2801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D7D31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257" name="矩形 256">
                  <a:extLst>
                    <a:ext uri="{FF2B5EF4-FFF2-40B4-BE49-F238E27FC236}">
                      <a16:creationId xmlns:a16="http://schemas.microsoft.com/office/drawing/2014/main" id="{2134E329-B270-FC36-04C5-0E732F4B1F15}"/>
                    </a:ext>
                  </a:extLst>
                </p:cNvPr>
                <p:cNvSpPr/>
                <p:nvPr/>
              </p:nvSpPr>
              <p:spPr>
                <a:xfrm rot="16200000">
                  <a:off x="10437745" y="5760383"/>
                  <a:ext cx="559950" cy="3127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ALU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AC6C8EA7-3F3E-E100-5F03-8285FA9C32B1}"/>
                  </a:ext>
                </a:extLst>
              </p:cNvPr>
              <p:cNvSpPr txBox="1"/>
              <p:nvPr/>
            </p:nvSpPr>
            <p:spPr>
              <a:xfrm>
                <a:off x="10177151" y="6464500"/>
                <a:ext cx="1168589" cy="389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Segoe UI Black" panose="020B0A02040204020203" pitchFamily="34" charset="0"/>
                  </a:rPr>
                  <a:t>运算通路</a:t>
                </a:r>
                <a:endParaRPr kumimoji="0" lang="zh-CN" altLang="en-US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6DCB49BB-AE57-C1E4-B690-C53227C4794C}"/>
                </a:ext>
              </a:extLst>
            </p:cNvPr>
            <p:cNvSpPr txBox="1"/>
            <p:nvPr/>
          </p:nvSpPr>
          <p:spPr>
            <a:xfrm>
              <a:off x="9392078" y="4395324"/>
              <a:ext cx="625885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250" name="等腰三角形 110">
              <a:extLst>
                <a:ext uri="{FF2B5EF4-FFF2-40B4-BE49-F238E27FC236}">
                  <a16:creationId xmlns:a16="http://schemas.microsoft.com/office/drawing/2014/main" id="{EB1662D8-3E20-47FA-8745-E5F5A642C14C}"/>
                </a:ext>
              </a:extLst>
            </p:cNvPr>
            <p:cNvSpPr/>
            <p:nvPr/>
          </p:nvSpPr>
          <p:spPr>
            <a:xfrm rot="5400000" flipH="1">
              <a:off x="9663510" y="5045190"/>
              <a:ext cx="132824" cy="10105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1" name="等腰三角形 111">
              <a:extLst>
                <a:ext uri="{FF2B5EF4-FFF2-40B4-BE49-F238E27FC236}">
                  <a16:creationId xmlns:a16="http://schemas.microsoft.com/office/drawing/2014/main" id="{B0B56158-2121-A2D3-5864-165B098EE278}"/>
                </a:ext>
              </a:extLst>
            </p:cNvPr>
            <p:cNvSpPr/>
            <p:nvPr/>
          </p:nvSpPr>
          <p:spPr>
            <a:xfrm rot="5400000" flipH="1">
              <a:off x="9986974" y="5782127"/>
              <a:ext cx="132824" cy="10105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A8317817-4393-5072-4D60-568E3BB67BA1}"/>
                </a:ext>
              </a:extLst>
            </p:cNvPr>
            <p:cNvSpPr txBox="1"/>
            <p:nvPr/>
          </p:nvSpPr>
          <p:spPr>
            <a:xfrm>
              <a:off x="9864359" y="4395324"/>
              <a:ext cx="612360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kumimoji="0" lang="en-US" altLang="zh-CN" sz="1707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7646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220" grpId="0" animBg="1"/>
      <p:bldP spid="2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43935" y="1151068"/>
            <a:ext cx="10101886" cy="1282785"/>
            <a:chOff x="1887176" y="1780605"/>
            <a:chExt cx="2432124" cy="5610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187995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简易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的数据通路和控制器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55" name="图片 454">
            <a:extLst>
              <a:ext uri="{FF2B5EF4-FFF2-40B4-BE49-F238E27FC236}">
                <a16:creationId xmlns:a16="http://schemas.microsoft.com/office/drawing/2014/main" id="{79DB5435-5367-F845-BA51-FF8EEFCA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179" y="1919916"/>
            <a:ext cx="8550349" cy="46734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606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40894" y="1251571"/>
            <a:ext cx="10104926" cy="1182282"/>
            <a:chOff x="1886444" y="1824564"/>
            <a:chExt cx="2432856" cy="51711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444" y="1824564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数据通路与时钟周期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3C5BA65-A353-A590-0DE9-BAA5F8FF884D}"/>
              </a:ext>
            </a:extLst>
          </p:cNvPr>
          <p:cNvGrpSpPr/>
          <p:nvPr/>
        </p:nvGrpSpPr>
        <p:grpSpPr>
          <a:xfrm>
            <a:off x="2249054" y="5333018"/>
            <a:ext cx="2079674" cy="373914"/>
            <a:chOff x="2348705" y="5192236"/>
            <a:chExt cx="2193406" cy="394363"/>
          </a:xfrm>
        </p:grpSpPr>
        <p:sp>
          <p:nvSpPr>
            <p:cNvPr id="4" name="object 68">
              <a:extLst>
                <a:ext uri="{FF2B5EF4-FFF2-40B4-BE49-F238E27FC236}">
                  <a16:creationId xmlns:a16="http://schemas.microsoft.com/office/drawing/2014/main" id="{17B89EF1-BD84-A9A3-C151-8B90FBD57FB1}"/>
                </a:ext>
              </a:extLst>
            </p:cNvPr>
            <p:cNvSpPr txBox="1"/>
            <p:nvPr/>
          </p:nvSpPr>
          <p:spPr>
            <a:xfrm>
              <a:off x="2348705" y="5316092"/>
              <a:ext cx="604000" cy="2705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9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r>
                <a:rPr kumimoji="0" lang="en-US" altLang="zh-CN" sz="1896" b="0" i="0" u="none" strike="noStrike" kern="1200" cap="none" spc="-9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ata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B2592A3-B726-89FF-2E20-35D94A7665B9}"/>
                </a:ext>
              </a:extLst>
            </p:cNvPr>
            <p:cNvGrpSpPr/>
            <p:nvPr/>
          </p:nvGrpSpPr>
          <p:grpSpPr>
            <a:xfrm>
              <a:off x="2958964" y="5192236"/>
              <a:ext cx="1583147" cy="380598"/>
              <a:chOff x="2958964" y="5192236"/>
              <a:chExt cx="1583147" cy="380598"/>
            </a:xfrm>
          </p:grpSpPr>
          <p:sp>
            <p:nvSpPr>
              <p:cNvPr id="6" name="object 62">
                <a:extLst>
                  <a:ext uri="{FF2B5EF4-FFF2-40B4-BE49-F238E27FC236}">
                    <a16:creationId xmlns:a16="http://schemas.microsoft.com/office/drawing/2014/main" id="{A90D78CA-08F0-6516-BEA1-ABA3F5276468}"/>
                  </a:ext>
                </a:extLst>
              </p:cNvPr>
              <p:cNvSpPr/>
              <p:nvPr/>
            </p:nvSpPr>
            <p:spPr>
              <a:xfrm>
                <a:off x="2958964" y="5192236"/>
                <a:ext cx="1583147" cy="375023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bg2">
                    <a:lumMod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70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7" name="直接连接符 7">
                <a:extLst>
                  <a:ext uri="{FF2B5EF4-FFF2-40B4-BE49-F238E27FC236}">
                    <a16:creationId xmlns:a16="http://schemas.microsoft.com/office/drawing/2014/main" id="{3F5A78F6-0483-8D67-966C-D9FE415C3A4D}"/>
                  </a:ext>
                </a:extLst>
              </p:cNvPr>
              <p:cNvCxnSpPr/>
              <p:nvPr/>
            </p:nvCxnSpPr>
            <p:spPr>
              <a:xfrm>
                <a:off x="2958964" y="5572834"/>
                <a:ext cx="1581368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sp>
            <p:nvSpPr>
              <p:cNvPr id="8" name="object 81">
                <a:extLst>
                  <a:ext uri="{FF2B5EF4-FFF2-40B4-BE49-F238E27FC236}">
                    <a16:creationId xmlns:a16="http://schemas.microsoft.com/office/drawing/2014/main" id="{CF8E87D9-7C44-954C-1B96-775155811D1F}"/>
                  </a:ext>
                </a:extLst>
              </p:cNvPr>
              <p:cNvSpPr txBox="1"/>
              <p:nvPr/>
            </p:nvSpPr>
            <p:spPr>
              <a:xfrm>
                <a:off x="3397925" y="5255379"/>
                <a:ext cx="903866" cy="27050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698" marR="0" lvl="0" indent="0" algn="l" defTabSz="914400" rtl="0" eaLnBrk="1" fontAlgn="auto" latinLnBrk="0" hangingPunct="1">
                  <a:lnSpc>
                    <a:spcPts val="197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1200" cap="none" spc="-15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entury"/>
                  </a:rPr>
                  <a:t>不关心</a:t>
                </a:r>
                <a:endParaRPr kumimoji="0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endParaRPr>
              </a:p>
            </p:txBody>
          </p:sp>
          <p:cxnSp>
            <p:nvCxnSpPr>
              <p:cNvPr id="9" name="直接连接符 9">
                <a:extLst>
                  <a:ext uri="{FF2B5EF4-FFF2-40B4-BE49-F238E27FC236}">
                    <a16:creationId xmlns:a16="http://schemas.microsoft.com/office/drawing/2014/main" id="{2C7D13F6-D017-7908-C153-594EE30930F7}"/>
                  </a:ext>
                </a:extLst>
              </p:cNvPr>
              <p:cNvCxnSpPr/>
              <p:nvPr/>
            </p:nvCxnSpPr>
            <p:spPr>
              <a:xfrm>
                <a:off x="4540332" y="5200083"/>
                <a:ext cx="0" cy="351489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tailEnd w="lg" len="lg"/>
              </a:ln>
            </p:spPr>
          </p:cxn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631ACF2-9456-3BFC-9235-96D7A7B1EE6C}"/>
              </a:ext>
            </a:extLst>
          </p:cNvPr>
          <p:cNvGrpSpPr/>
          <p:nvPr/>
        </p:nvGrpSpPr>
        <p:grpSpPr>
          <a:xfrm>
            <a:off x="5372359" y="6129176"/>
            <a:ext cx="4475402" cy="370235"/>
            <a:chOff x="5642815" y="6031935"/>
            <a:chExt cx="4720151" cy="390482"/>
          </a:xfrm>
        </p:grpSpPr>
        <p:cxnSp>
          <p:nvCxnSpPr>
            <p:cNvPr id="11" name="直接连接符 11">
              <a:extLst>
                <a:ext uri="{FF2B5EF4-FFF2-40B4-BE49-F238E27FC236}">
                  <a16:creationId xmlns:a16="http://schemas.microsoft.com/office/drawing/2014/main" id="{3C356B54-31DD-4698-0012-FE9C8709AFAE}"/>
                </a:ext>
              </a:extLst>
            </p:cNvPr>
            <p:cNvCxnSpPr/>
            <p:nvPr/>
          </p:nvCxnSpPr>
          <p:spPr>
            <a:xfrm>
              <a:off x="9387231" y="6056851"/>
              <a:ext cx="975735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37B130-CF1C-639A-0DAA-1C4EFCA59BD9}"/>
                </a:ext>
              </a:extLst>
            </p:cNvPr>
            <p:cNvGrpSpPr/>
            <p:nvPr/>
          </p:nvGrpSpPr>
          <p:grpSpPr>
            <a:xfrm>
              <a:off x="5642815" y="6031935"/>
              <a:ext cx="3744416" cy="390482"/>
              <a:chOff x="5642815" y="6031935"/>
              <a:chExt cx="3744416" cy="390482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97501438-E3A9-FD9C-6D07-544460F35C5B}"/>
                  </a:ext>
                </a:extLst>
              </p:cNvPr>
              <p:cNvGrpSpPr/>
              <p:nvPr/>
            </p:nvGrpSpPr>
            <p:grpSpPr>
              <a:xfrm>
                <a:off x="5642815" y="6031935"/>
                <a:ext cx="3743487" cy="375023"/>
                <a:chOff x="5642815" y="6031935"/>
                <a:chExt cx="3743487" cy="375023"/>
              </a:xfrm>
            </p:grpSpPr>
            <p:sp>
              <p:nvSpPr>
                <p:cNvPr id="17" name="object 62">
                  <a:extLst>
                    <a:ext uri="{FF2B5EF4-FFF2-40B4-BE49-F238E27FC236}">
                      <a16:creationId xmlns:a16="http://schemas.microsoft.com/office/drawing/2014/main" id="{875D127D-E7E6-B34E-031B-E4B802CA10CF}"/>
                    </a:ext>
                  </a:extLst>
                </p:cNvPr>
                <p:cNvSpPr/>
                <p:nvPr/>
              </p:nvSpPr>
              <p:spPr>
                <a:xfrm>
                  <a:off x="5642815" y="6031935"/>
                  <a:ext cx="3743487" cy="375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gConfetti">
                  <a:fgClr>
                    <a:srgbClr val="FFC0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8" name="object 81">
                  <a:extLst>
                    <a:ext uri="{FF2B5EF4-FFF2-40B4-BE49-F238E27FC236}">
                      <a16:creationId xmlns:a16="http://schemas.microsoft.com/office/drawing/2014/main" id="{4E2B16CE-E97E-711F-2C64-CE046F467235}"/>
                    </a:ext>
                  </a:extLst>
                </p:cNvPr>
                <p:cNvSpPr txBox="1"/>
                <p:nvPr/>
              </p:nvSpPr>
              <p:spPr>
                <a:xfrm>
                  <a:off x="7258588" y="6090149"/>
                  <a:ext cx="903866" cy="270506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698" marR="0" lvl="0" indent="0" algn="l" defTabSz="914400" rtl="0" eaLnBrk="1" fontAlgn="auto" latinLnBrk="0" hangingPunct="1">
                    <a:lnSpc>
                      <a:spcPts val="197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96" b="1" i="0" u="none" strike="noStrike" kern="1200" cap="none" spc="-15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Century"/>
                    </a:rPr>
                    <a:t>新值</a:t>
                  </a:r>
                  <a:endParaRPr kumimoji="0" sz="1896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entury"/>
                  </a:endParaRPr>
                </a:p>
              </p:txBody>
            </p:sp>
          </p:grpSp>
          <p:cxnSp>
            <p:nvCxnSpPr>
              <p:cNvPr id="14" name="直接连接符 14">
                <a:extLst>
                  <a:ext uri="{FF2B5EF4-FFF2-40B4-BE49-F238E27FC236}">
                    <a16:creationId xmlns:a16="http://schemas.microsoft.com/office/drawing/2014/main" id="{777A2EF6-9F20-6ACF-FD67-2EC873BD3B21}"/>
                  </a:ext>
                </a:extLst>
              </p:cNvPr>
              <p:cNvCxnSpPr/>
              <p:nvPr/>
            </p:nvCxnSpPr>
            <p:spPr>
              <a:xfrm>
                <a:off x="9387231" y="6056387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tailEnd w="lg" len="lg"/>
              </a:ln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6627E548-7F1F-4326-9343-DDB6A17C6D9E}"/>
                  </a:ext>
                </a:extLst>
              </p:cNvPr>
              <p:cNvCxnSpPr/>
              <p:nvPr/>
            </p:nvCxnSpPr>
            <p:spPr>
              <a:xfrm>
                <a:off x="5642815" y="6422417"/>
                <a:ext cx="3743487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</p:grpSp>
      </p:grpSp>
      <p:sp>
        <p:nvSpPr>
          <p:cNvPr id="19" name="TextBox 24">
            <a:extLst>
              <a:ext uri="{FF2B5EF4-FFF2-40B4-BE49-F238E27FC236}">
                <a16:creationId xmlns:a16="http://schemas.microsoft.com/office/drawing/2014/main" id="{20DDC07A-790B-9C02-9AFE-B00A0C3C8121}"/>
              </a:ext>
            </a:extLst>
          </p:cNvPr>
          <p:cNvSpPr txBox="1"/>
          <p:nvPr/>
        </p:nvSpPr>
        <p:spPr>
          <a:xfrm>
            <a:off x="4617428" y="2149117"/>
            <a:ext cx="6881877" cy="173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fontAlgn="auto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时钟触发前输入须稳定一段  建立时间（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Setup Time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 </a:t>
            </a:r>
          </a:p>
          <a:p>
            <a:pPr marL="285750" marR="0" lvl="0" indent="-285750" fontAlgn="auto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时钟触发后输入须稳定一段  保持时间（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Hold Time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 </a:t>
            </a:r>
          </a:p>
          <a:p>
            <a:pPr marL="285750" marR="0" lvl="0" indent="-285750" fontAlgn="auto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时钟触发到输出稳定的时间  触发器延迟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Clk_to_Q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E8D196-35F3-9EC4-0415-F1535E246A08}"/>
              </a:ext>
            </a:extLst>
          </p:cNvPr>
          <p:cNvGrpSpPr/>
          <p:nvPr/>
        </p:nvGrpSpPr>
        <p:grpSpPr>
          <a:xfrm>
            <a:off x="1154710" y="2104759"/>
            <a:ext cx="2683672" cy="1976081"/>
            <a:chOff x="1717986" y="1998616"/>
            <a:chExt cx="2830435" cy="20841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50BCA9A-457D-8846-D6CE-16D94B6A1933}"/>
                </a:ext>
              </a:extLst>
            </p:cNvPr>
            <p:cNvSpPr/>
            <p:nvPr/>
          </p:nvSpPr>
          <p:spPr>
            <a:xfrm>
              <a:off x="1717986" y="1998616"/>
              <a:ext cx="2772308" cy="2084148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492C23-BDBC-83B5-737C-52F5E092EE26}"/>
                </a:ext>
              </a:extLst>
            </p:cNvPr>
            <p:cNvSpPr/>
            <p:nvPr/>
          </p:nvSpPr>
          <p:spPr>
            <a:xfrm>
              <a:off x="2571863" y="2307051"/>
              <a:ext cx="1220473" cy="1343664"/>
            </a:xfrm>
            <a:prstGeom prst="rect">
              <a:avLst/>
            </a:prstGeom>
            <a:solidFill>
              <a:srgbClr val="9CDCF8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3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endParaRPr kumimoji="0" lang="zh-CN" altLang="en-US" sz="303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24" name="等腰三角形 22">
              <a:extLst>
                <a:ext uri="{FF2B5EF4-FFF2-40B4-BE49-F238E27FC236}">
                  <a16:creationId xmlns:a16="http://schemas.microsoft.com/office/drawing/2014/main" id="{2AD93C52-40B0-CC13-60BB-F73346D42361}"/>
                </a:ext>
              </a:extLst>
            </p:cNvPr>
            <p:cNvSpPr/>
            <p:nvPr/>
          </p:nvSpPr>
          <p:spPr>
            <a:xfrm>
              <a:off x="3079103" y="3478374"/>
              <a:ext cx="232419" cy="169650"/>
            </a:xfrm>
            <a:prstGeom prst="triangle">
              <a:avLst>
                <a:gd name="adj" fmla="val 49113"/>
              </a:avLst>
            </a:prstGeom>
            <a:solidFill>
              <a:srgbClr val="9CDCF8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25" name="直接连接符 23">
              <a:extLst>
                <a:ext uri="{FF2B5EF4-FFF2-40B4-BE49-F238E27FC236}">
                  <a16:creationId xmlns:a16="http://schemas.microsoft.com/office/drawing/2014/main" id="{5E843E35-2161-9A95-01BB-81D1B08E254E}"/>
                </a:ext>
              </a:extLst>
            </p:cNvPr>
            <p:cNvCxnSpPr/>
            <p:nvPr/>
          </p:nvCxnSpPr>
          <p:spPr>
            <a:xfrm>
              <a:off x="2042755" y="2972646"/>
              <a:ext cx="52910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type="triangle" w="lg" len="lg"/>
            </a:ln>
          </p:spPr>
        </p:cxnSp>
        <p:cxnSp>
          <p:nvCxnSpPr>
            <p:cNvPr id="26" name="直接连接符 24">
              <a:extLst>
                <a:ext uri="{FF2B5EF4-FFF2-40B4-BE49-F238E27FC236}">
                  <a16:creationId xmlns:a16="http://schemas.microsoft.com/office/drawing/2014/main" id="{CEEAC5FD-62D1-7675-4520-20A57188AE18}"/>
                </a:ext>
              </a:extLst>
            </p:cNvPr>
            <p:cNvCxnSpPr/>
            <p:nvPr/>
          </p:nvCxnSpPr>
          <p:spPr>
            <a:xfrm>
              <a:off x="3792336" y="2950386"/>
              <a:ext cx="52910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type="triangle" w="lg" len="lg"/>
            </a:ln>
          </p:spPr>
        </p:cxnSp>
        <p:sp>
          <p:nvSpPr>
            <p:cNvPr id="27" name="object 81">
              <a:extLst>
                <a:ext uri="{FF2B5EF4-FFF2-40B4-BE49-F238E27FC236}">
                  <a16:creationId xmlns:a16="http://schemas.microsoft.com/office/drawing/2014/main" id="{E17C7DA5-5317-CEE7-C0DB-C3AB11BFCF69}"/>
                </a:ext>
              </a:extLst>
            </p:cNvPr>
            <p:cNvSpPr txBox="1"/>
            <p:nvPr/>
          </p:nvSpPr>
          <p:spPr>
            <a:xfrm>
              <a:off x="1873395" y="2608143"/>
              <a:ext cx="903866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-15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Data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" name="object 81">
              <a:extLst>
                <a:ext uri="{FF2B5EF4-FFF2-40B4-BE49-F238E27FC236}">
                  <a16:creationId xmlns:a16="http://schemas.microsoft.com/office/drawing/2014/main" id="{201CE65B-E757-96EA-7014-D530E7E320A6}"/>
                </a:ext>
              </a:extLst>
            </p:cNvPr>
            <p:cNvSpPr txBox="1"/>
            <p:nvPr/>
          </p:nvSpPr>
          <p:spPr>
            <a:xfrm>
              <a:off x="3910148" y="2577080"/>
              <a:ext cx="638273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-15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Q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" name="object 81">
              <a:extLst>
                <a:ext uri="{FF2B5EF4-FFF2-40B4-BE49-F238E27FC236}">
                  <a16:creationId xmlns:a16="http://schemas.microsoft.com/office/drawing/2014/main" id="{259D5243-CD63-37D5-C2CA-0ECEE1A98CA5}"/>
                </a:ext>
              </a:extLst>
            </p:cNvPr>
            <p:cNvSpPr txBox="1"/>
            <p:nvPr/>
          </p:nvSpPr>
          <p:spPr>
            <a:xfrm>
              <a:off x="2678067" y="3752096"/>
              <a:ext cx="504032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1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</a:t>
              </a:r>
              <a:r>
                <a:rPr kumimoji="0" sz="1896" b="0" i="0" u="none" strike="noStrike" kern="1200" cap="none" spc="-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k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33" name="直接连接符 28">
              <a:extLst>
                <a:ext uri="{FF2B5EF4-FFF2-40B4-BE49-F238E27FC236}">
                  <a16:creationId xmlns:a16="http://schemas.microsoft.com/office/drawing/2014/main" id="{4842CEA0-EC13-C84B-E163-41A253B5ACF6}"/>
                </a:ext>
              </a:extLst>
            </p:cNvPr>
            <p:cNvCxnSpPr/>
            <p:nvPr/>
          </p:nvCxnSpPr>
          <p:spPr>
            <a:xfrm>
              <a:off x="3182099" y="3661303"/>
              <a:ext cx="0" cy="3125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2B25881-84D5-837B-AE68-EFE982F1F6BC}"/>
              </a:ext>
            </a:extLst>
          </p:cNvPr>
          <p:cNvGrpSpPr/>
          <p:nvPr/>
        </p:nvGrpSpPr>
        <p:grpSpPr>
          <a:xfrm>
            <a:off x="2503960" y="6122368"/>
            <a:ext cx="2868398" cy="404375"/>
            <a:chOff x="2617551" y="6024750"/>
            <a:chExt cx="3025264" cy="426489"/>
          </a:xfrm>
        </p:grpSpPr>
        <p:cxnSp>
          <p:nvCxnSpPr>
            <p:cNvPr id="35" name="直接连接符 30">
              <a:extLst>
                <a:ext uri="{FF2B5EF4-FFF2-40B4-BE49-F238E27FC236}">
                  <a16:creationId xmlns:a16="http://schemas.microsoft.com/office/drawing/2014/main" id="{6E684AE6-01FD-FBAF-98FB-25AFB2CDA33D}"/>
                </a:ext>
              </a:extLst>
            </p:cNvPr>
            <p:cNvCxnSpPr/>
            <p:nvPr/>
          </p:nvCxnSpPr>
          <p:spPr>
            <a:xfrm>
              <a:off x="2967184" y="6422417"/>
              <a:ext cx="2675631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D7911B8-5CF5-0EB6-EC29-DF5D2FAD77B0}"/>
                </a:ext>
              </a:extLst>
            </p:cNvPr>
            <p:cNvGrpSpPr/>
            <p:nvPr/>
          </p:nvGrpSpPr>
          <p:grpSpPr>
            <a:xfrm>
              <a:off x="2617551" y="6024750"/>
              <a:ext cx="3025264" cy="426489"/>
              <a:chOff x="2617551" y="6024750"/>
              <a:chExt cx="3025264" cy="426489"/>
            </a:xfrm>
          </p:grpSpPr>
          <p:sp>
            <p:nvSpPr>
              <p:cNvPr id="37" name="object 62">
                <a:extLst>
                  <a:ext uri="{FF2B5EF4-FFF2-40B4-BE49-F238E27FC236}">
                    <a16:creationId xmlns:a16="http://schemas.microsoft.com/office/drawing/2014/main" id="{65D1749D-6C65-CFD2-96C2-CD88F0456504}"/>
                  </a:ext>
                </a:extLst>
              </p:cNvPr>
              <p:cNvSpPr/>
              <p:nvPr/>
            </p:nvSpPr>
            <p:spPr>
              <a:xfrm>
                <a:off x="2967184" y="6024750"/>
                <a:ext cx="2675631" cy="375023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bg2">
                    <a:lumMod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70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object 70">
                <a:extLst>
                  <a:ext uri="{FF2B5EF4-FFF2-40B4-BE49-F238E27FC236}">
                    <a16:creationId xmlns:a16="http://schemas.microsoft.com/office/drawing/2014/main" id="{D1E78CF0-C267-02AD-E614-FABDEF56D65B}"/>
                  </a:ext>
                </a:extLst>
              </p:cNvPr>
              <p:cNvSpPr txBox="1"/>
              <p:nvPr/>
            </p:nvSpPr>
            <p:spPr>
              <a:xfrm>
                <a:off x="2617551" y="6180733"/>
                <a:ext cx="205594" cy="2705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698" marR="0" lvl="0" indent="0" algn="l" defTabSz="914400" rtl="0" eaLnBrk="1" fontAlgn="auto" latinLnBrk="0" hangingPunct="1">
                  <a:lnSpc>
                    <a:spcPts val="197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96" b="0" i="0" u="none" strike="noStrike" kern="1200" cap="none" spc="-9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Q</a:t>
                </a:r>
              </a:p>
            </p:txBody>
          </p:sp>
          <p:sp>
            <p:nvSpPr>
              <p:cNvPr id="39" name="object 81">
                <a:extLst>
                  <a:ext uri="{FF2B5EF4-FFF2-40B4-BE49-F238E27FC236}">
                    <a16:creationId xmlns:a16="http://schemas.microsoft.com/office/drawing/2014/main" id="{48DBFA64-656B-3413-10E9-348D83ABF68E}"/>
                  </a:ext>
                </a:extLst>
              </p:cNvPr>
              <p:cNvSpPr txBox="1"/>
              <p:nvPr/>
            </p:nvSpPr>
            <p:spPr>
              <a:xfrm>
                <a:off x="3852747" y="6084794"/>
                <a:ext cx="903866" cy="2705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698" marR="0" lvl="0" indent="0" algn="l" defTabSz="914400" rtl="0" eaLnBrk="1" fontAlgn="auto" latinLnBrk="0" hangingPunct="1">
                  <a:lnSpc>
                    <a:spcPts val="197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1200" cap="none" spc="-15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entury"/>
                  </a:rPr>
                  <a:t>旧值</a:t>
                </a:r>
                <a:endParaRPr kumimoji="0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endParaRPr>
              </a:p>
            </p:txBody>
          </p:sp>
          <p:cxnSp>
            <p:nvCxnSpPr>
              <p:cNvPr id="40" name="直接连接符 35">
                <a:extLst>
                  <a:ext uri="{FF2B5EF4-FFF2-40B4-BE49-F238E27FC236}">
                    <a16:creationId xmlns:a16="http://schemas.microsoft.com/office/drawing/2014/main" id="{6766CAE3-C4FA-61C6-52D8-997A6C66E272}"/>
                  </a:ext>
                </a:extLst>
              </p:cNvPr>
              <p:cNvCxnSpPr/>
              <p:nvPr/>
            </p:nvCxnSpPr>
            <p:spPr>
              <a:xfrm>
                <a:off x="5642815" y="6040440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tailEnd w="lg" len="lg"/>
              </a:ln>
            </p:spPr>
          </p:cxn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77E7AFF-BCE3-4E36-8256-25F891FE9F27}"/>
              </a:ext>
            </a:extLst>
          </p:cNvPr>
          <p:cNvGrpSpPr/>
          <p:nvPr/>
        </p:nvGrpSpPr>
        <p:grpSpPr>
          <a:xfrm>
            <a:off x="5768791" y="5317339"/>
            <a:ext cx="4078970" cy="386591"/>
            <a:chOff x="6060927" y="5175700"/>
            <a:chExt cx="4302039" cy="407733"/>
          </a:xfrm>
        </p:grpSpPr>
        <p:sp>
          <p:nvSpPr>
            <p:cNvPr id="42" name="object 62">
              <a:extLst>
                <a:ext uri="{FF2B5EF4-FFF2-40B4-BE49-F238E27FC236}">
                  <a16:creationId xmlns:a16="http://schemas.microsoft.com/office/drawing/2014/main" id="{C583E2FE-B8E3-FE2E-565C-3A11B9589A46}"/>
                </a:ext>
              </a:extLst>
            </p:cNvPr>
            <p:cNvSpPr/>
            <p:nvPr/>
          </p:nvSpPr>
          <p:spPr>
            <a:xfrm>
              <a:off x="8300255" y="5186797"/>
              <a:ext cx="1493388" cy="396636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gConfetti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object 62">
              <a:extLst>
                <a:ext uri="{FF2B5EF4-FFF2-40B4-BE49-F238E27FC236}">
                  <a16:creationId xmlns:a16="http://schemas.microsoft.com/office/drawing/2014/main" id="{1C338708-540B-F9EF-6B41-40673BE86017}"/>
                </a:ext>
              </a:extLst>
            </p:cNvPr>
            <p:cNvSpPr/>
            <p:nvPr/>
          </p:nvSpPr>
          <p:spPr>
            <a:xfrm>
              <a:off x="9833858" y="5184535"/>
              <a:ext cx="529108" cy="375023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bject 62">
              <a:extLst>
                <a:ext uri="{FF2B5EF4-FFF2-40B4-BE49-F238E27FC236}">
                  <a16:creationId xmlns:a16="http://schemas.microsoft.com/office/drawing/2014/main" id="{A6A43346-F0D8-CEC5-3203-80C08B888403}"/>
                </a:ext>
              </a:extLst>
            </p:cNvPr>
            <p:cNvSpPr/>
            <p:nvPr/>
          </p:nvSpPr>
          <p:spPr>
            <a:xfrm>
              <a:off x="6073934" y="5175700"/>
              <a:ext cx="2206216" cy="376583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5" name="直接连接符 40">
              <a:extLst>
                <a:ext uri="{FF2B5EF4-FFF2-40B4-BE49-F238E27FC236}">
                  <a16:creationId xmlns:a16="http://schemas.microsoft.com/office/drawing/2014/main" id="{004FE8F8-C65A-6C3A-D643-3BBB08113715}"/>
                </a:ext>
              </a:extLst>
            </p:cNvPr>
            <p:cNvCxnSpPr>
              <a:cxnSpLocks/>
            </p:cNvCxnSpPr>
            <p:nvPr/>
          </p:nvCxnSpPr>
          <p:spPr>
            <a:xfrm>
              <a:off x="8285173" y="5184535"/>
              <a:ext cx="0" cy="374882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46" name="直接连接符 41">
              <a:extLst>
                <a:ext uri="{FF2B5EF4-FFF2-40B4-BE49-F238E27FC236}">
                  <a16:creationId xmlns:a16="http://schemas.microsoft.com/office/drawing/2014/main" id="{394B6BB9-1019-0667-A110-2AD63442FFB8}"/>
                </a:ext>
              </a:extLst>
            </p:cNvPr>
            <p:cNvCxnSpPr/>
            <p:nvPr/>
          </p:nvCxnSpPr>
          <p:spPr>
            <a:xfrm flipV="1">
              <a:off x="8300257" y="5184535"/>
              <a:ext cx="1513494" cy="1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7" name="直接连接符 42">
              <a:extLst>
                <a:ext uri="{FF2B5EF4-FFF2-40B4-BE49-F238E27FC236}">
                  <a16:creationId xmlns:a16="http://schemas.microsoft.com/office/drawing/2014/main" id="{14EE91C1-138E-1C68-CE78-4B14333457A8}"/>
                </a:ext>
              </a:extLst>
            </p:cNvPr>
            <p:cNvCxnSpPr/>
            <p:nvPr/>
          </p:nvCxnSpPr>
          <p:spPr>
            <a:xfrm>
              <a:off x="9813751" y="5200083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48" name="直接连接符 43">
              <a:extLst>
                <a:ext uri="{FF2B5EF4-FFF2-40B4-BE49-F238E27FC236}">
                  <a16:creationId xmlns:a16="http://schemas.microsoft.com/office/drawing/2014/main" id="{554DC71C-2D75-C8DD-18B7-FD31EC74B130}"/>
                </a:ext>
              </a:extLst>
            </p:cNvPr>
            <p:cNvCxnSpPr/>
            <p:nvPr/>
          </p:nvCxnSpPr>
          <p:spPr>
            <a:xfrm>
              <a:off x="9813751" y="5574419"/>
              <a:ext cx="549215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sp>
          <p:nvSpPr>
            <p:cNvPr id="49" name="object 81">
              <a:extLst>
                <a:ext uri="{FF2B5EF4-FFF2-40B4-BE49-F238E27FC236}">
                  <a16:creationId xmlns:a16="http://schemas.microsoft.com/office/drawing/2014/main" id="{F2A0DAF4-8C82-0E9A-86D1-A78D348227DD}"/>
                </a:ext>
              </a:extLst>
            </p:cNvPr>
            <p:cNvSpPr txBox="1"/>
            <p:nvPr/>
          </p:nvSpPr>
          <p:spPr>
            <a:xfrm>
              <a:off x="6841985" y="5255379"/>
              <a:ext cx="903866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96" b="1" i="0" u="none" strike="noStrike" kern="1200" cap="none" spc="-15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rPr>
                <a:t>不关心</a:t>
              </a:r>
              <a:endParaRPr kumimoji="0" sz="1896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entury"/>
              </a:endParaRPr>
            </a:p>
          </p:txBody>
        </p:sp>
        <p:cxnSp>
          <p:nvCxnSpPr>
            <p:cNvPr id="50" name="直接连接符 45">
              <a:extLst>
                <a:ext uri="{FF2B5EF4-FFF2-40B4-BE49-F238E27FC236}">
                  <a16:creationId xmlns:a16="http://schemas.microsoft.com/office/drawing/2014/main" id="{9F423EE0-0FF0-9FE0-7AAA-FDBFD7BCD24B}"/>
                </a:ext>
              </a:extLst>
            </p:cNvPr>
            <p:cNvCxnSpPr>
              <a:cxnSpLocks/>
            </p:cNvCxnSpPr>
            <p:nvPr/>
          </p:nvCxnSpPr>
          <p:spPr>
            <a:xfrm>
              <a:off x="6060927" y="5574419"/>
              <a:ext cx="2219223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</p:grpSp>
      <p:sp>
        <p:nvSpPr>
          <p:cNvPr id="51" name="椭圆 50">
            <a:extLst>
              <a:ext uri="{FF2B5EF4-FFF2-40B4-BE49-F238E27FC236}">
                <a16:creationId xmlns:a16="http://schemas.microsoft.com/office/drawing/2014/main" id="{1066EE1E-D388-0362-F351-9ECE3BED6A31}"/>
              </a:ext>
            </a:extLst>
          </p:cNvPr>
          <p:cNvSpPr/>
          <p:nvPr/>
        </p:nvSpPr>
        <p:spPr>
          <a:xfrm>
            <a:off x="4227308" y="4627690"/>
            <a:ext cx="1864973" cy="186497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47">
            <a:extLst>
              <a:ext uri="{FF2B5EF4-FFF2-40B4-BE49-F238E27FC236}">
                <a16:creationId xmlns:a16="http://schemas.microsoft.com/office/drawing/2014/main" id="{1836A554-135B-E152-8E89-EA22254449CE}"/>
              </a:ext>
            </a:extLst>
          </p:cNvPr>
          <p:cNvCxnSpPr/>
          <p:nvPr/>
        </p:nvCxnSpPr>
        <p:spPr>
          <a:xfrm>
            <a:off x="5372359" y="5728496"/>
            <a:ext cx="0" cy="372578"/>
          </a:xfrm>
          <a:prstGeom prst="line">
            <a:avLst/>
          </a:prstGeom>
          <a:ln w="19050" cap="sq">
            <a:solidFill>
              <a:srgbClr val="000000"/>
            </a:solidFill>
            <a:prstDash val="dash"/>
            <a:miter lim="800000"/>
          </a:ln>
        </p:spPr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A0DD62E-1CBD-633A-4A51-C0600CF9D5EE}"/>
              </a:ext>
            </a:extLst>
          </p:cNvPr>
          <p:cNvGrpSpPr/>
          <p:nvPr/>
        </p:nvGrpSpPr>
        <p:grpSpPr>
          <a:xfrm>
            <a:off x="4819432" y="5774907"/>
            <a:ext cx="2169638" cy="285399"/>
            <a:chOff x="5059650" y="5658292"/>
            <a:chExt cx="2288290" cy="301007"/>
          </a:xfrm>
        </p:grpSpPr>
        <p:sp>
          <p:nvSpPr>
            <p:cNvPr id="54" name="object 91">
              <a:extLst>
                <a:ext uri="{FF2B5EF4-FFF2-40B4-BE49-F238E27FC236}">
                  <a16:creationId xmlns:a16="http://schemas.microsoft.com/office/drawing/2014/main" id="{B46CDAA4-CA3D-1515-1462-2380FCD6D067}"/>
                </a:ext>
              </a:extLst>
            </p:cNvPr>
            <p:cNvSpPr txBox="1"/>
            <p:nvPr/>
          </p:nvSpPr>
          <p:spPr>
            <a:xfrm>
              <a:off x="6078208" y="5658292"/>
              <a:ext cx="1269732" cy="3010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>
                <a:lnSpc>
                  <a:spcPts val="2250"/>
                </a:lnSpc>
              </a:pPr>
              <a:r>
                <a:rPr kumimoji="0" lang="en" sz="1896" b="0" i="0" u="none" strike="noStrike" kern="1200" cap="none" spc="-55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Clk_to_Q</a:t>
              </a:r>
              <a:endParaRPr kumimoji="0" sz="1949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55" name="直接连接符 50">
              <a:extLst>
                <a:ext uri="{FF2B5EF4-FFF2-40B4-BE49-F238E27FC236}">
                  <a16:creationId xmlns:a16="http://schemas.microsoft.com/office/drawing/2014/main" id="{BC5C4368-E9D8-87BA-DFEC-E99A90B7F30F}"/>
                </a:ext>
              </a:extLst>
            </p:cNvPr>
            <p:cNvCxnSpPr/>
            <p:nvPr/>
          </p:nvCxnSpPr>
          <p:spPr>
            <a:xfrm>
              <a:off x="5642815" y="5805818"/>
              <a:ext cx="360040" cy="0"/>
            </a:xfrm>
            <a:prstGeom prst="line">
              <a:avLst/>
            </a:prstGeom>
            <a:ln w="19050" cap="sq">
              <a:solidFill>
                <a:srgbClr val="0066FF"/>
              </a:solidFill>
              <a:miter lim="800000"/>
              <a:headEnd type="triangle" w="lg" len="lg"/>
              <a:tailEnd type="none" w="lg" len="lg"/>
            </a:ln>
          </p:spPr>
        </p:cxnSp>
        <p:cxnSp>
          <p:nvCxnSpPr>
            <p:cNvPr id="56" name="直接连接符 51">
              <a:extLst>
                <a:ext uri="{FF2B5EF4-FFF2-40B4-BE49-F238E27FC236}">
                  <a16:creationId xmlns:a16="http://schemas.microsoft.com/office/drawing/2014/main" id="{CAC43823-E603-CDA5-FBF7-7A57986ABAFF}"/>
                </a:ext>
              </a:extLst>
            </p:cNvPr>
            <p:cNvCxnSpPr/>
            <p:nvPr/>
          </p:nvCxnSpPr>
          <p:spPr>
            <a:xfrm>
              <a:off x="5059650" y="5805818"/>
              <a:ext cx="341854" cy="0"/>
            </a:xfrm>
            <a:prstGeom prst="line">
              <a:avLst/>
            </a:prstGeom>
            <a:ln w="19050" cap="sq">
              <a:solidFill>
                <a:srgbClr val="0066FF"/>
              </a:solidFill>
              <a:miter lim="800000"/>
              <a:headEnd type="none" w="lg" len="lg"/>
              <a:tailEnd type="triangle" w="lg" len="lg"/>
            </a:ln>
          </p:spPr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0B5C521-3CD1-6221-53CC-76F006D2221C}"/>
              </a:ext>
            </a:extLst>
          </p:cNvPr>
          <p:cNvGrpSpPr/>
          <p:nvPr/>
        </p:nvGrpSpPr>
        <p:grpSpPr>
          <a:xfrm>
            <a:off x="4304395" y="5330786"/>
            <a:ext cx="1457663" cy="364598"/>
            <a:chOff x="4516447" y="5189882"/>
            <a:chExt cx="1537379" cy="384537"/>
          </a:xfrm>
        </p:grpSpPr>
        <p:sp>
          <p:nvSpPr>
            <p:cNvPr id="58" name="object 62">
              <a:extLst>
                <a:ext uri="{FF2B5EF4-FFF2-40B4-BE49-F238E27FC236}">
                  <a16:creationId xmlns:a16="http://schemas.microsoft.com/office/drawing/2014/main" id="{38719919-E4D3-535E-CC4F-AE6627577C4F}"/>
                </a:ext>
              </a:extLst>
            </p:cNvPr>
            <p:cNvSpPr/>
            <p:nvPr/>
          </p:nvSpPr>
          <p:spPr>
            <a:xfrm>
              <a:off x="4560437" y="5189882"/>
              <a:ext cx="1493388" cy="375786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gConfetti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9" name="直接连接符 54">
              <a:extLst>
                <a:ext uri="{FF2B5EF4-FFF2-40B4-BE49-F238E27FC236}">
                  <a16:creationId xmlns:a16="http://schemas.microsoft.com/office/drawing/2014/main" id="{CA8011F2-8462-1150-24C9-B549E4B35D33}"/>
                </a:ext>
              </a:extLst>
            </p:cNvPr>
            <p:cNvCxnSpPr/>
            <p:nvPr/>
          </p:nvCxnSpPr>
          <p:spPr>
            <a:xfrm>
              <a:off x="6053826" y="5192239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60" name="直接连接符 55">
              <a:extLst>
                <a:ext uri="{FF2B5EF4-FFF2-40B4-BE49-F238E27FC236}">
                  <a16:creationId xmlns:a16="http://schemas.microsoft.com/office/drawing/2014/main" id="{A2E85688-6253-1413-B657-037AD68971C8}"/>
                </a:ext>
              </a:extLst>
            </p:cNvPr>
            <p:cNvCxnSpPr/>
            <p:nvPr/>
          </p:nvCxnSpPr>
          <p:spPr>
            <a:xfrm>
              <a:off x="4516447" y="5574419"/>
              <a:ext cx="153737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D7CC004-0FCB-B524-393E-8BC9C3866A85}"/>
              </a:ext>
            </a:extLst>
          </p:cNvPr>
          <p:cNvGrpSpPr/>
          <p:nvPr/>
        </p:nvGrpSpPr>
        <p:grpSpPr>
          <a:xfrm>
            <a:off x="4327041" y="5069753"/>
            <a:ext cx="816519" cy="439182"/>
            <a:chOff x="4540332" y="4914575"/>
            <a:chExt cx="861172" cy="463200"/>
          </a:xfrm>
        </p:grpSpPr>
        <p:sp>
          <p:nvSpPr>
            <p:cNvPr id="62" name="object 81">
              <a:extLst>
                <a:ext uri="{FF2B5EF4-FFF2-40B4-BE49-F238E27FC236}">
                  <a16:creationId xmlns:a16="http://schemas.microsoft.com/office/drawing/2014/main" id="{BA159FB4-5D4F-B8A5-2946-3F3E870E5476}"/>
                </a:ext>
              </a:extLst>
            </p:cNvPr>
            <p:cNvSpPr txBox="1"/>
            <p:nvPr/>
          </p:nvSpPr>
          <p:spPr>
            <a:xfrm>
              <a:off x="4691715" y="4914575"/>
              <a:ext cx="662866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-1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Setup</a:t>
              </a:r>
              <a:endPara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63" name="直接连接符 58">
              <a:extLst>
                <a:ext uri="{FF2B5EF4-FFF2-40B4-BE49-F238E27FC236}">
                  <a16:creationId xmlns:a16="http://schemas.microsoft.com/office/drawing/2014/main" id="{45D85B93-DD99-31DD-45A8-4A16D1DFF767}"/>
                </a:ext>
              </a:extLst>
            </p:cNvPr>
            <p:cNvCxnSpPr/>
            <p:nvPr/>
          </p:nvCxnSpPr>
          <p:spPr>
            <a:xfrm>
              <a:off x="4540332" y="5377775"/>
              <a:ext cx="861172" cy="0"/>
            </a:xfrm>
            <a:prstGeom prst="line">
              <a:avLst/>
            </a:prstGeom>
            <a:ln w="19050" cap="sq">
              <a:solidFill>
                <a:srgbClr val="FF0000"/>
              </a:solidFill>
              <a:miter lim="800000"/>
              <a:headEnd type="triangle" w="lg" len="lg"/>
              <a:tailEnd type="triangle" w="lg" len="lg"/>
            </a:ln>
          </p:spPr>
        </p:cxnSp>
      </p:grpSp>
      <p:grpSp>
        <p:nvGrpSpPr>
          <p:cNvPr id="448" name="组合 447">
            <a:extLst>
              <a:ext uri="{FF2B5EF4-FFF2-40B4-BE49-F238E27FC236}">
                <a16:creationId xmlns:a16="http://schemas.microsoft.com/office/drawing/2014/main" id="{CFACD5AD-F745-88EB-3BB2-C1378CECA170}"/>
              </a:ext>
            </a:extLst>
          </p:cNvPr>
          <p:cNvGrpSpPr/>
          <p:nvPr/>
        </p:nvGrpSpPr>
        <p:grpSpPr>
          <a:xfrm>
            <a:off x="5150293" y="5074274"/>
            <a:ext cx="674774" cy="434661"/>
            <a:chOff x="5408605" y="4919343"/>
            <a:chExt cx="711676" cy="458432"/>
          </a:xfrm>
        </p:grpSpPr>
        <p:cxnSp>
          <p:nvCxnSpPr>
            <p:cNvPr id="449" name="直接连接符 60">
              <a:extLst>
                <a:ext uri="{FF2B5EF4-FFF2-40B4-BE49-F238E27FC236}">
                  <a16:creationId xmlns:a16="http://schemas.microsoft.com/office/drawing/2014/main" id="{BFEF6E5E-324C-8132-D2E3-91CEA9D8FBA2}"/>
                </a:ext>
              </a:extLst>
            </p:cNvPr>
            <p:cNvCxnSpPr/>
            <p:nvPr/>
          </p:nvCxnSpPr>
          <p:spPr>
            <a:xfrm>
              <a:off x="5408605" y="5377775"/>
              <a:ext cx="652322" cy="0"/>
            </a:xfrm>
            <a:prstGeom prst="line">
              <a:avLst/>
            </a:prstGeom>
            <a:ln w="19050" cap="sq">
              <a:solidFill>
                <a:srgbClr val="7030A0"/>
              </a:solidFill>
              <a:miter lim="800000"/>
              <a:headEnd type="triangle" w="lg" len="lg"/>
              <a:tailEnd type="triangle" w="lg" len="lg"/>
            </a:ln>
          </p:spPr>
        </p:cxnSp>
        <p:sp>
          <p:nvSpPr>
            <p:cNvPr id="450" name="object 81">
              <a:extLst>
                <a:ext uri="{FF2B5EF4-FFF2-40B4-BE49-F238E27FC236}">
                  <a16:creationId xmlns:a16="http://schemas.microsoft.com/office/drawing/2014/main" id="{32E0A6FF-CFCE-083D-9745-D3C1BE830634}"/>
                </a:ext>
              </a:extLst>
            </p:cNvPr>
            <p:cNvSpPr txBox="1"/>
            <p:nvPr/>
          </p:nvSpPr>
          <p:spPr>
            <a:xfrm>
              <a:off x="5457416" y="4919343"/>
              <a:ext cx="662865" cy="2705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-15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Hold</a:t>
              </a:r>
              <a:endPara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840958AB-67C1-A712-11CB-7D36A21D06A5}"/>
              </a:ext>
            </a:extLst>
          </p:cNvPr>
          <p:cNvGrpSpPr/>
          <p:nvPr/>
        </p:nvGrpSpPr>
        <p:grpSpPr>
          <a:xfrm>
            <a:off x="5150293" y="4979767"/>
            <a:ext cx="3546153" cy="1519644"/>
            <a:chOff x="5408605" y="4819667"/>
            <a:chExt cx="3740083" cy="1602750"/>
          </a:xfrm>
        </p:grpSpPr>
        <p:cxnSp>
          <p:nvCxnSpPr>
            <p:cNvPr id="452" name="直接连接符 63">
              <a:extLst>
                <a:ext uri="{FF2B5EF4-FFF2-40B4-BE49-F238E27FC236}">
                  <a16:creationId xmlns:a16="http://schemas.microsoft.com/office/drawing/2014/main" id="{E19E56CD-7CC8-C470-0347-04233C69A126}"/>
                </a:ext>
              </a:extLst>
            </p:cNvPr>
            <p:cNvCxnSpPr/>
            <p:nvPr/>
          </p:nvCxnSpPr>
          <p:spPr>
            <a:xfrm>
              <a:off x="5408605" y="4855753"/>
              <a:ext cx="0" cy="1544020"/>
            </a:xfrm>
            <a:prstGeom prst="line">
              <a:avLst/>
            </a:prstGeom>
            <a:ln w="19050" cap="sq">
              <a:solidFill>
                <a:srgbClr val="FF66FF"/>
              </a:solidFill>
              <a:prstDash val="dash"/>
              <a:miter lim="800000"/>
            </a:ln>
          </p:spPr>
        </p:cxnSp>
        <p:cxnSp>
          <p:nvCxnSpPr>
            <p:cNvPr id="453" name="直接连接符 64">
              <a:extLst>
                <a:ext uri="{FF2B5EF4-FFF2-40B4-BE49-F238E27FC236}">
                  <a16:creationId xmlns:a16="http://schemas.microsoft.com/office/drawing/2014/main" id="{1EA723DE-CB86-CA55-986B-4B044022296C}"/>
                </a:ext>
              </a:extLst>
            </p:cNvPr>
            <p:cNvCxnSpPr/>
            <p:nvPr/>
          </p:nvCxnSpPr>
          <p:spPr>
            <a:xfrm>
              <a:off x="9148688" y="4819667"/>
              <a:ext cx="0" cy="1602750"/>
            </a:xfrm>
            <a:prstGeom prst="line">
              <a:avLst/>
            </a:prstGeom>
            <a:ln w="19050" cap="sq">
              <a:solidFill>
                <a:srgbClr val="FF66FF"/>
              </a:solidFill>
              <a:prstDash val="dash"/>
              <a:miter lim="800000"/>
            </a:ln>
          </p:spPr>
        </p:cxnSp>
      </p:grp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6713271B-8565-9293-1D52-19094AE77977}"/>
              </a:ext>
            </a:extLst>
          </p:cNvPr>
          <p:cNvGrpSpPr/>
          <p:nvPr/>
        </p:nvGrpSpPr>
        <p:grpSpPr>
          <a:xfrm>
            <a:off x="2343963" y="4646301"/>
            <a:ext cx="7508421" cy="385566"/>
            <a:chOff x="2448804" y="4467962"/>
            <a:chExt cx="7919038" cy="406651"/>
          </a:xfrm>
        </p:grpSpPr>
        <p:sp>
          <p:nvSpPr>
            <p:cNvPr id="456" name="object 81">
              <a:extLst>
                <a:ext uri="{FF2B5EF4-FFF2-40B4-BE49-F238E27FC236}">
                  <a16:creationId xmlns:a16="http://schemas.microsoft.com/office/drawing/2014/main" id="{7AED2C10-C61E-F3DC-924E-9F92A980A250}"/>
                </a:ext>
              </a:extLst>
            </p:cNvPr>
            <p:cNvSpPr txBox="1"/>
            <p:nvPr/>
          </p:nvSpPr>
          <p:spPr>
            <a:xfrm>
              <a:off x="2448804" y="4604107"/>
              <a:ext cx="504032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1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</a:t>
              </a:r>
              <a:r>
                <a:rPr kumimoji="0" sz="1896" b="0" i="0" u="none" strike="noStrike" kern="1200" cap="none" spc="-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k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457" name="直接连接符 67">
              <a:extLst>
                <a:ext uri="{FF2B5EF4-FFF2-40B4-BE49-F238E27FC236}">
                  <a16:creationId xmlns:a16="http://schemas.microsoft.com/office/drawing/2014/main" id="{C551DAB3-B5CC-9C23-16A3-65C4ACFE7BF9}"/>
                </a:ext>
              </a:extLst>
            </p:cNvPr>
            <p:cNvCxnSpPr/>
            <p:nvPr/>
          </p:nvCxnSpPr>
          <p:spPr>
            <a:xfrm>
              <a:off x="2967184" y="4474755"/>
              <a:ext cx="556109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58" name="直接连接符 68">
              <a:extLst>
                <a:ext uri="{FF2B5EF4-FFF2-40B4-BE49-F238E27FC236}">
                  <a16:creationId xmlns:a16="http://schemas.microsoft.com/office/drawing/2014/main" id="{3679DE88-78A3-222F-231B-3DA0A8136BE6}"/>
                </a:ext>
              </a:extLst>
            </p:cNvPr>
            <p:cNvCxnSpPr/>
            <p:nvPr/>
          </p:nvCxnSpPr>
          <p:spPr>
            <a:xfrm>
              <a:off x="3523293" y="4474755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459" name="直接连接符 69">
              <a:extLst>
                <a:ext uri="{FF2B5EF4-FFF2-40B4-BE49-F238E27FC236}">
                  <a16:creationId xmlns:a16="http://schemas.microsoft.com/office/drawing/2014/main" id="{817E72AF-FAD0-371D-B8C3-14EED9FA37B0}"/>
                </a:ext>
              </a:extLst>
            </p:cNvPr>
            <p:cNvCxnSpPr/>
            <p:nvPr/>
          </p:nvCxnSpPr>
          <p:spPr>
            <a:xfrm>
              <a:off x="3534541" y="4834088"/>
              <a:ext cx="1866963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60" name="直接连接符 70">
              <a:extLst>
                <a:ext uri="{FF2B5EF4-FFF2-40B4-BE49-F238E27FC236}">
                  <a16:creationId xmlns:a16="http://schemas.microsoft.com/office/drawing/2014/main" id="{7F5733AD-786E-4F5B-9F73-D26927F31643}"/>
                </a:ext>
              </a:extLst>
            </p:cNvPr>
            <p:cNvCxnSpPr/>
            <p:nvPr/>
          </p:nvCxnSpPr>
          <p:spPr>
            <a:xfrm>
              <a:off x="5410878" y="4467962"/>
              <a:ext cx="1866963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61" name="直接连接符 71">
              <a:extLst>
                <a:ext uri="{FF2B5EF4-FFF2-40B4-BE49-F238E27FC236}">
                  <a16:creationId xmlns:a16="http://schemas.microsoft.com/office/drawing/2014/main" id="{B08A6641-664F-046F-4B6A-9EA667CBE447}"/>
                </a:ext>
              </a:extLst>
            </p:cNvPr>
            <p:cNvCxnSpPr/>
            <p:nvPr/>
          </p:nvCxnSpPr>
          <p:spPr>
            <a:xfrm>
              <a:off x="7277841" y="4474755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62" name="直接连接符 72">
              <a:extLst>
                <a:ext uri="{FF2B5EF4-FFF2-40B4-BE49-F238E27FC236}">
                  <a16:creationId xmlns:a16="http://schemas.microsoft.com/office/drawing/2014/main" id="{67CD353A-55D9-B6D3-FB88-606ACBF596E8}"/>
                </a:ext>
              </a:extLst>
            </p:cNvPr>
            <p:cNvCxnSpPr/>
            <p:nvPr/>
          </p:nvCxnSpPr>
          <p:spPr>
            <a:xfrm>
              <a:off x="7281725" y="4855753"/>
              <a:ext cx="1866963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63" name="直接连接符 73">
              <a:extLst>
                <a:ext uri="{FF2B5EF4-FFF2-40B4-BE49-F238E27FC236}">
                  <a16:creationId xmlns:a16="http://schemas.microsoft.com/office/drawing/2014/main" id="{275D18F8-8A3E-237D-0125-1279275BF96A}"/>
                </a:ext>
              </a:extLst>
            </p:cNvPr>
            <p:cNvCxnSpPr/>
            <p:nvPr/>
          </p:nvCxnSpPr>
          <p:spPr>
            <a:xfrm>
              <a:off x="9148688" y="4484645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headEnd type="triangle" w="lg" len="lg"/>
              <a:tailEnd type="none" w="lg" len="lg"/>
            </a:ln>
          </p:spPr>
        </p:cxnSp>
        <p:cxnSp>
          <p:nvCxnSpPr>
            <p:cNvPr id="464" name="直接连接符 74">
              <a:extLst>
                <a:ext uri="{FF2B5EF4-FFF2-40B4-BE49-F238E27FC236}">
                  <a16:creationId xmlns:a16="http://schemas.microsoft.com/office/drawing/2014/main" id="{685E5403-7D8F-A4CE-F9C0-CC27A0CC1F39}"/>
                </a:ext>
              </a:extLst>
            </p:cNvPr>
            <p:cNvCxnSpPr/>
            <p:nvPr/>
          </p:nvCxnSpPr>
          <p:spPr>
            <a:xfrm>
              <a:off x="9153564" y="4484645"/>
              <a:ext cx="121427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65" name="直接连接符 75">
              <a:extLst>
                <a:ext uri="{FF2B5EF4-FFF2-40B4-BE49-F238E27FC236}">
                  <a16:creationId xmlns:a16="http://schemas.microsoft.com/office/drawing/2014/main" id="{6C875921-3269-9D31-9516-8152AE8624A7}"/>
                </a:ext>
              </a:extLst>
            </p:cNvPr>
            <p:cNvCxnSpPr/>
            <p:nvPr/>
          </p:nvCxnSpPr>
          <p:spPr>
            <a:xfrm>
              <a:off x="5408605" y="4474755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headEnd type="triangle" w="lg" len="lg"/>
              <a:tailEnd type="none" w="lg" len="lg"/>
            </a:ln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7962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15535</TotalTime>
  <Words>6513</Words>
  <Application>Microsoft Macintosh PowerPoint</Application>
  <PresentationFormat>宽屏</PresentationFormat>
  <Paragraphs>2476</Paragraphs>
  <Slides>66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1" baseType="lpstr">
      <vt:lpstr>等线</vt:lpstr>
      <vt:lpstr>KaiTi</vt:lpstr>
      <vt:lpstr>宋体</vt:lpstr>
      <vt:lpstr>微软雅黑</vt:lpstr>
      <vt:lpstr>Segoe UI</vt:lpstr>
      <vt:lpstr>Segoe UI Black</vt:lpstr>
      <vt:lpstr>Arial</vt:lpstr>
      <vt:lpstr>Calibri</vt:lpstr>
      <vt:lpstr>Courier New</vt:lpstr>
      <vt:lpstr>Helvetica</vt:lpstr>
      <vt:lpstr>Symbol</vt:lpstr>
      <vt:lpstr>Tahoma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Mao Yunlong</cp:lastModifiedBy>
  <cp:revision>698</cp:revision>
  <dcterms:created xsi:type="dcterms:W3CDTF">2019-06-19T02:08:00Z</dcterms:created>
  <dcterms:modified xsi:type="dcterms:W3CDTF">2023-03-26T06:54:19Z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